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7" r:id="rId1"/>
  </p:sldMasterIdLst>
  <p:notesMasterIdLst>
    <p:notesMasterId r:id="rId20"/>
  </p:notesMasterIdLst>
  <p:handoutMasterIdLst>
    <p:handoutMasterId r:id="rId21"/>
  </p:handoutMasterIdLst>
  <p:sldIdLst>
    <p:sldId id="256" r:id="rId2"/>
    <p:sldId id="258" r:id="rId3"/>
    <p:sldId id="270" r:id="rId4"/>
    <p:sldId id="271" r:id="rId5"/>
    <p:sldId id="260" r:id="rId6"/>
    <p:sldId id="268" r:id="rId7"/>
    <p:sldId id="269" r:id="rId8"/>
    <p:sldId id="261" r:id="rId9"/>
    <p:sldId id="263" r:id="rId10"/>
    <p:sldId id="265" r:id="rId11"/>
    <p:sldId id="262" r:id="rId12"/>
    <p:sldId id="264" r:id="rId13"/>
    <p:sldId id="267" r:id="rId14"/>
    <p:sldId id="266" r:id="rId15"/>
    <p:sldId id="272" r:id="rId16"/>
    <p:sldId id="275" r:id="rId17"/>
    <p:sldId id="273" r:id="rId18"/>
    <p:sldId id="274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830D16-48DF-49BA-8B6E-6AA8BB5ED183}" type="datetimeFigureOut">
              <a:rPr lang="de-DE" smtClean="0"/>
              <a:t>23.01.2015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C0E953-A3A5-409B-9299-4C56CAC222F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172658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ED2754-2FCA-4500-AC2C-D2B0A5782E90}" type="datetimeFigureOut">
              <a:rPr lang="en-US" smtClean="0"/>
              <a:t>1/23/2015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38D93F-A18A-478C-84D1-66633DFF49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90287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D93F-A18A-478C-84D1-66633DFF497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0011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D93F-A18A-478C-84D1-66633DFF497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861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Bild 7" descr="IMG_5300_bearb-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7" b="384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Rectangle 78"/>
          <p:cNvSpPr>
            <a:spLocks noChangeArrowheads="1"/>
          </p:cNvSpPr>
          <p:nvPr/>
        </p:nvSpPr>
        <p:spPr bwMode="gray">
          <a:xfrm>
            <a:off x="0" y="1771650"/>
            <a:ext cx="8691197" cy="4610100"/>
          </a:xfrm>
          <a:prstGeom prst="rect">
            <a:avLst/>
          </a:prstGeom>
          <a:solidFill>
            <a:schemeClr val="bg1">
              <a:alpha val="8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endParaRPr lang="de-DE" sz="1800"/>
          </a:p>
        </p:txBody>
      </p:sp>
      <p:sp>
        <p:nvSpPr>
          <p:cNvPr id="30" name="Textfeld 5"/>
          <p:cNvSpPr txBox="1">
            <a:spLocks noChangeArrowheads="1"/>
          </p:cNvSpPr>
          <p:nvPr/>
        </p:nvSpPr>
        <p:spPr bwMode="auto">
          <a:xfrm>
            <a:off x="4396154" y="5641975"/>
            <a:ext cx="202809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 eaLnBrk="0" hangingPunct="0">
              <a:defRPr sz="1600">
                <a:solidFill>
                  <a:srgbClr val="FFFFFF"/>
                </a:solidFill>
                <a:latin typeface="Franklin Gothic Book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1600">
                <a:solidFill>
                  <a:srgbClr val="FFFFFF"/>
                </a:solidFill>
                <a:latin typeface="Franklin Gothic Book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1600">
                <a:solidFill>
                  <a:srgbClr val="FFFFFF"/>
                </a:solidFill>
                <a:latin typeface="Franklin Gothic Book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1600">
                <a:solidFill>
                  <a:srgbClr val="FFFFFF"/>
                </a:solidFill>
                <a:latin typeface="Franklin Gothic Book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1600">
                <a:solidFill>
                  <a:srgbClr val="FFFFFF"/>
                </a:solidFill>
                <a:latin typeface="Franklin Gothic Book" pitchFamily="34" charset="0"/>
                <a:ea typeface="ＭＳ Ｐゴシック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FFFF"/>
                </a:solidFill>
                <a:latin typeface="Franklin Gothic Book" pitchFamily="34" charset="0"/>
                <a:ea typeface="ＭＳ Ｐゴシック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FFFF"/>
                </a:solidFill>
                <a:latin typeface="Franklin Gothic Book" pitchFamily="34" charset="0"/>
                <a:ea typeface="ＭＳ Ｐゴシック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FFFF"/>
                </a:solidFill>
                <a:latin typeface="Franklin Gothic Book" pitchFamily="34" charset="0"/>
                <a:ea typeface="ＭＳ Ｐゴシック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FFFF"/>
                </a:solidFill>
                <a:latin typeface="Franklin Gothic Book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r>
              <a:rPr lang="de-DE" sz="1400" dirty="0">
                <a:solidFill>
                  <a:schemeClr val="bg2"/>
                </a:solidFill>
                <a:latin typeface="+mj-lt"/>
              </a:rPr>
              <a:t>Bank aus Verantwortung</a:t>
            </a:r>
          </a:p>
        </p:txBody>
      </p:sp>
      <p:grpSp>
        <p:nvGrpSpPr>
          <p:cNvPr id="31" name="Group 37"/>
          <p:cNvGrpSpPr>
            <a:grpSpLocks/>
          </p:cNvGrpSpPr>
          <p:nvPr/>
        </p:nvGrpSpPr>
        <p:grpSpPr bwMode="auto">
          <a:xfrm>
            <a:off x="6894636" y="5370514"/>
            <a:ext cx="1315915" cy="498475"/>
            <a:chOff x="4705" y="3383"/>
            <a:chExt cx="898" cy="314"/>
          </a:xfrm>
        </p:grpSpPr>
        <p:sp>
          <p:nvSpPr>
            <p:cNvPr id="32" name="Freeform 28"/>
            <p:cNvSpPr>
              <a:spLocks/>
            </p:cNvSpPr>
            <p:nvPr userDrawn="1"/>
          </p:nvSpPr>
          <p:spPr bwMode="auto">
            <a:xfrm>
              <a:off x="4705" y="3383"/>
              <a:ext cx="63" cy="314"/>
            </a:xfrm>
            <a:custGeom>
              <a:avLst/>
              <a:gdLst>
                <a:gd name="T0" fmla="*/ 53 w 65"/>
                <a:gd name="T1" fmla="*/ 322 h 323"/>
                <a:gd name="T2" fmla="*/ 64 w 65"/>
                <a:gd name="T3" fmla="*/ 310 h 323"/>
                <a:gd name="T4" fmla="*/ 65 w 65"/>
                <a:gd name="T5" fmla="*/ 275 h 323"/>
                <a:gd name="T6" fmla="*/ 65 w 65"/>
                <a:gd name="T7" fmla="*/ 230 h 323"/>
                <a:gd name="T8" fmla="*/ 65 w 65"/>
                <a:gd name="T9" fmla="*/ 191 h 323"/>
                <a:gd name="T10" fmla="*/ 65 w 65"/>
                <a:gd name="T11" fmla="*/ 156 h 323"/>
                <a:gd name="T12" fmla="*/ 65 w 65"/>
                <a:gd name="T13" fmla="*/ 128 h 323"/>
                <a:gd name="T14" fmla="*/ 65 w 65"/>
                <a:gd name="T15" fmla="*/ 93 h 323"/>
                <a:gd name="T16" fmla="*/ 65 w 65"/>
                <a:gd name="T17" fmla="*/ 60 h 323"/>
                <a:gd name="T18" fmla="*/ 65 w 65"/>
                <a:gd name="T19" fmla="*/ 40 h 323"/>
                <a:gd name="T20" fmla="*/ 65 w 65"/>
                <a:gd name="T21" fmla="*/ 30 h 323"/>
                <a:gd name="T22" fmla="*/ 65 w 65"/>
                <a:gd name="T23" fmla="*/ 26 h 323"/>
                <a:gd name="T24" fmla="*/ 64 w 65"/>
                <a:gd name="T25" fmla="*/ 19 h 323"/>
                <a:gd name="T26" fmla="*/ 60 w 65"/>
                <a:gd name="T27" fmla="*/ 6 h 323"/>
                <a:gd name="T28" fmla="*/ 42 w 65"/>
                <a:gd name="T29" fmla="*/ 0 h 323"/>
                <a:gd name="T30" fmla="*/ 31 w 65"/>
                <a:gd name="T31" fmla="*/ 0 h 323"/>
                <a:gd name="T32" fmla="*/ 25 w 65"/>
                <a:gd name="T33" fmla="*/ 0 h 323"/>
                <a:gd name="T34" fmla="*/ 23 w 65"/>
                <a:gd name="T35" fmla="*/ 0 h 323"/>
                <a:gd name="T36" fmla="*/ 6 w 65"/>
                <a:gd name="T37" fmla="*/ 6 h 323"/>
                <a:gd name="T38" fmla="*/ 1 w 65"/>
                <a:gd name="T39" fmla="*/ 19 h 323"/>
                <a:gd name="T40" fmla="*/ 0 w 65"/>
                <a:gd name="T41" fmla="*/ 50 h 323"/>
                <a:gd name="T42" fmla="*/ 0 w 65"/>
                <a:gd name="T43" fmla="*/ 96 h 323"/>
                <a:gd name="T44" fmla="*/ 0 w 65"/>
                <a:gd name="T45" fmla="*/ 136 h 323"/>
                <a:gd name="T46" fmla="*/ 0 w 65"/>
                <a:gd name="T47" fmla="*/ 169 h 323"/>
                <a:gd name="T48" fmla="*/ 0 w 65"/>
                <a:gd name="T49" fmla="*/ 198 h 323"/>
                <a:gd name="T50" fmla="*/ 0 w 65"/>
                <a:gd name="T51" fmla="*/ 233 h 323"/>
                <a:gd name="T52" fmla="*/ 0 w 65"/>
                <a:gd name="T53" fmla="*/ 266 h 323"/>
                <a:gd name="T54" fmla="*/ 0 w 65"/>
                <a:gd name="T55" fmla="*/ 285 h 323"/>
                <a:gd name="T56" fmla="*/ 0 w 65"/>
                <a:gd name="T57" fmla="*/ 296 h 323"/>
                <a:gd name="T58" fmla="*/ 0 w 65"/>
                <a:gd name="T59" fmla="*/ 299 h 323"/>
                <a:gd name="T60" fmla="*/ 2 w 65"/>
                <a:gd name="T61" fmla="*/ 310 h 323"/>
                <a:gd name="T62" fmla="*/ 13 w 65"/>
                <a:gd name="T63" fmla="*/ 322 h 323"/>
                <a:gd name="T64" fmla="*/ 42 w 65"/>
                <a:gd name="T65" fmla="*/ 323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" h="323">
                  <a:moveTo>
                    <a:pt x="42" y="323"/>
                  </a:moveTo>
                  <a:lnTo>
                    <a:pt x="53" y="322"/>
                  </a:lnTo>
                  <a:lnTo>
                    <a:pt x="60" y="317"/>
                  </a:lnTo>
                  <a:lnTo>
                    <a:pt x="64" y="310"/>
                  </a:lnTo>
                  <a:lnTo>
                    <a:pt x="65" y="300"/>
                  </a:lnTo>
                  <a:lnTo>
                    <a:pt x="65" y="275"/>
                  </a:lnTo>
                  <a:lnTo>
                    <a:pt x="65" y="252"/>
                  </a:lnTo>
                  <a:lnTo>
                    <a:pt x="65" y="230"/>
                  </a:lnTo>
                  <a:lnTo>
                    <a:pt x="65" y="209"/>
                  </a:lnTo>
                  <a:lnTo>
                    <a:pt x="65" y="191"/>
                  </a:lnTo>
                  <a:lnTo>
                    <a:pt x="65" y="172"/>
                  </a:lnTo>
                  <a:lnTo>
                    <a:pt x="65" y="156"/>
                  </a:lnTo>
                  <a:lnTo>
                    <a:pt x="65" y="141"/>
                  </a:lnTo>
                  <a:lnTo>
                    <a:pt x="65" y="128"/>
                  </a:lnTo>
                  <a:lnTo>
                    <a:pt x="65" y="115"/>
                  </a:lnTo>
                  <a:lnTo>
                    <a:pt x="65" y="93"/>
                  </a:lnTo>
                  <a:lnTo>
                    <a:pt x="65" y="75"/>
                  </a:lnTo>
                  <a:lnTo>
                    <a:pt x="65" y="60"/>
                  </a:lnTo>
                  <a:lnTo>
                    <a:pt x="65" y="49"/>
                  </a:lnTo>
                  <a:lnTo>
                    <a:pt x="65" y="40"/>
                  </a:lnTo>
                  <a:lnTo>
                    <a:pt x="65" y="34"/>
                  </a:lnTo>
                  <a:lnTo>
                    <a:pt x="65" y="30"/>
                  </a:lnTo>
                  <a:lnTo>
                    <a:pt x="65" y="27"/>
                  </a:lnTo>
                  <a:lnTo>
                    <a:pt x="65" y="26"/>
                  </a:lnTo>
                  <a:lnTo>
                    <a:pt x="65" y="26"/>
                  </a:lnTo>
                  <a:lnTo>
                    <a:pt x="64" y="19"/>
                  </a:lnTo>
                  <a:lnTo>
                    <a:pt x="64" y="14"/>
                  </a:lnTo>
                  <a:lnTo>
                    <a:pt x="60" y="6"/>
                  </a:lnTo>
                  <a:lnTo>
                    <a:pt x="53" y="2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31" y="0"/>
                  </a:lnTo>
                  <a:lnTo>
                    <a:pt x="27" y="0"/>
                  </a:lnTo>
                  <a:lnTo>
                    <a:pt x="25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3" y="2"/>
                  </a:lnTo>
                  <a:lnTo>
                    <a:pt x="6" y="6"/>
                  </a:lnTo>
                  <a:lnTo>
                    <a:pt x="2" y="14"/>
                  </a:lnTo>
                  <a:lnTo>
                    <a:pt x="1" y="19"/>
                  </a:lnTo>
                  <a:lnTo>
                    <a:pt x="0" y="26"/>
                  </a:lnTo>
                  <a:lnTo>
                    <a:pt x="0" y="50"/>
                  </a:lnTo>
                  <a:lnTo>
                    <a:pt x="0" y="75"/>
                  </a:lnTo>
                  <a:lnTo>
                    <a:pt x="0" y="96"/>
                  </a:lnTo>
                  <a:lnTo>
                    <a:pt x="0" y="116"/>
                  </a:lnTo>
                  <a:lnTo>
                    <a:pt x="0" y="136"/>
                  </a:lnTo>
                  <a:lnTo>
                    <a:pt x="0" y="153"/>
                  </a:lnTo>
                  <a:lnTo>
                    <a:pt x="0" y="169"/>
                  </a:lnTo>
                  <a:lnTo>
                    <a:pt x="0" y="184"/>
                  </a:lnTo>
                  <a:lnTo>
                    <a:pt x="0" y="198"/>
                  </a:lnTo>
                  <a:lnTo>
                    <a:pt x="0" y="210"/>
                  </a:lnTo>
                  <a:lnTo>
                    <a:pt x="0" y="233"/>
                  </a:lnTo>
                  <a:lnTo>
                    <a:pt x="0" y="252"/>
                  </a:lnTo>
                  <a:lnTo>
                    <a:pt x="0" y="266"/>
                  </a:lnTo>
                  <a:lnTo>
                    <a:pt x="0" y="277"/>
                  </a:lnTo>
                  <a:lnTo>
                    <a:pt x="0" y="285"/>
                  </a:lnTo>
                  <a:lnTo>
                    <a:pt x="0" y="292"/>
                  </a:lnTo>
                  <a:lnTo>
                    <a:pt x="0" y="296"/>
                  </a:lnTo>
                  <a:lnTo>
                    <a:pt x="0" y="298"/>
                  </a:lnTo>
                  <a:lnTo>
                    <a:pt x="0" y="299"/>
                  </a:lnTo>
                  <a:lnTo>
                    <a:pt x="0" y="300"/>
                  </a:lnTo>
                  <a:lnTo>
                    <a:pt x="2" y="310"/>
                  </a:lnTo>
                  <a:lnTo>
                    <a:pt x="6" y="317"/>
                  </a:lnTo>
                  <a:lnTo>
                    <a:pt x="13" y="322"/>
                  </a:lnTo>
                  <a:lnTo>
                    <a:pt x="23" y="323"/>
                  </a:lnTo>
                  <a:lnTo>
                    <a:pt x="42" y="323"/>
                  </a:lnTo>
                  <a:lnTo>
                    <a:pt x="42" y="32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3" name="Freeform 29"/>
            <p:cNvSpPr>
              <a:spLocks/>
            </p:cNvSpPr>
            <p:nvPr userDrawn="1"/>
          </p:nvSpPr>
          <p:spPr bwMode="auto">
            <a:xfrm>
              <a:off x="5000" y="3383"/>
              <a:ext cx="187" cy="314"/>
            </a:xfrm>
            <a:custGeom>
              <a:avLst/>
              <a:gdLst>
                <a:gd name="T0" fmla="*/ 53 w 192"/>
                <a:gd name="T1" fmla="*/ 322 h 323"/>
                <a:gd name="T2" fmla="*/ 63 w 192"/>
                <a:gd name="T3" fmla="*/ 310 h 323"/>
                <a:gd name="T4" fmla="*/ 64 w 192"/>
                <a:gd name="T5" fmla="*/ 282 h 323"/>
                <a:gd name="T6" fmla="*/ 64 w 192"/>
                <a:gd name="T7" fmla="*/ 232 h 323"/>
                <a:gd name="T8" fmla="*/ 64 w 192"/>
                <a:gd name="T9" fmla="*/ 180 h 323"/>
                <a:gd name="T10" fmla="*/ 64 w 192"/>
                <a:gd name="T11" fmla="*/ 144 h 323"/>
                <a:gd name="T12" fmla="*/ 64 w 192"/>
                <a:gd name="T13" fmla="*/ 120 h 323"/>
                <a:gd name="T14" fmla="*/ 64 w 192"/>
                <a:gd name="T15" fmla="*/ 105 h 323"/>
                <a:gd name="T16" fmla="*/ 64 w 192"/>
                <a:gd name="T17" fmla="*/ 96 h 323"/>
                <a:gd name="T18" fmla="*/ 64 w 192"/>
                <a:gd name="T19" fmla="*/ 94 h 323"/>
                <a:gd name="T20" fmla="*/ 66 w 192"/>
                <a:gd name="T21" fmla="*/ 87 h 323"/>
                <a:gd name="T22" fmla="*/ 74 w 192"/>
                <a:gd name="T23" fmla="*/ 73 h 323"/>
                <a:gd name="T24" fmla="*/ 93 w 192"/>
                <a:gd name="T25" fmla="*/ 65 h 323"/>
                <a:gd name="T26" fmla="*/ 117 w 192"/>
                <a:gd name="T27" fmla="*/ 65 h 323"/>
                <a:gd name="T28" fmla="*/ 137 w 192"/>
                <a:gd name="T29" fmla="*/ 65 h 323"/>
                <a:gd name="T30" fmla="*/ 151 w 192"/>
                <a:gd name="T31" fmla="*/ 65 h 323"/>
                <a:gd name="T32" fmla="*/ 165 w 192"/>
                <a:gd name="T33" fmla="*/ 65 h 323"/>
                <a:gd name="T34" fmla="*/ 169 w 192"/>
                <a:gd name="T35" fmla="*/ 65 h 323"/>
                <a:gd name="T36" fmla="*/ 180 w 192"/>
                <a:gd name="T37" fmla="*/ 64 h 323"/>
                <a:gd name="T38" fmla="*/ 191 w 192"/>
                <a:gd name="T39" fmla="*/ 53 h 323"/>
                <a:gd name="T40" fmla="*/ 192 w 192"/>
                <a:gd name="T41" fmla="*/ 40 h 323"/>
                <a:gd name="T42" fmla="*/ 192 w 192"/>
                <a:gd name="T43" fmla="*/ 32 h 323"/>
                <a:gd name="T44" fmla="*/ 192 w 192"/>
                <a:gd name="T45" fmla="*/ 26 h 323"/>
                <a:gd name="T46" fmla="*/ 191 w 192"/>
                <a:gd name="T47" fmla="*/ 15 h 323"/>
                <a:gd name="T48" fmla="*/ 180 w 192"/>
                <a:gd name="T49" fmla="*/ 2 h 323"/>
                <a:gd name="T50" fmla="*/ 152 w 192"/>
                <a:gd name="T51" fmla="*/ 0 h 323"/>
                <a:gd name="T52" fmla="*/ 123 w 192"/>
                <a:gd name="T53" fmla="*/ 0 h 323"/>
                <a:gd name="T54" fmla="*/ 102 w 192"/>
                <a:gd name="T55" fmla="*/ 0 h 323"/>
                <a:gd name="T56" fmla="*/ 87 w 192"/>
                <a:gd name="T57" fmla="*/ 0 h 323"/>
                <a:gd name="T58" fmla="*/ 78 w 192"/>
                <a:gd name="T59" fmla="*/ 0 h 323"/>
                <a:gd name="T60" fmla="*/ 71 w 192"/>
                <a:gd name="T61" fmla="*/ 0 h 323"/>
                <a:gd name="T62" fmla="*/ 70 w 192"/>
                <a:gd name="T63" fmla="*/ 0 h 323"/>
                <a:gd name="T64" fmla="*/ 43 w 192"/>
                <a:gd name="T65" fmla="*/ 6 h 323"/>
                <a:gd name="T66" fmla="*/ 19 w 192"/>
                <a:gd name="T67" fmla="*/ 23 h 323"/>
                <a:gd name="T68" fmla="*/ 5 w 192"/>
                <a:gd name="T69" fmla="*/ 48 h 323"/>
                <a:gd name="T70" fmla="*/ 0 w 192"/>
                <a:gd name="T71" fmla="*/ 83 h 323"/>
                <a:gd name="T72" fmla="*/ 0 w 192"/>
                <a:gd name="T73" fmla="*/ 121 h 323"/>
                <a:gd name="T74" fmla="*/ 0 w 192"/>
                <a:gd name="T75" fmla="*/ 154 h 323"/>
                <a:gd name="T76" fmla="*/ 0 w 192"/>
                <a:gd name="T77" fmla="*/ 208 h 323"/>
                <a:gd name="T78" fmla="*/ 0 w 192"/>
                <a:gd name="T79" fmla="*/ 247 h 323"/>
                <a:gd name="T80" fmla="*/ 0 w 192"/>
                <a:gd name="T81" fmla="*/ 273 h 323"/>
                <a:gd name="T82" fmla="*/ 0 w 192"/>
                <a:gd name="T83" fmla="*/ 289 h 323"/>
                <a:gd name="T84" fmla="*/ 0 w 192"/>
                <a:gd name="T85" fmla="*/ 297 h 323"/>
                <a:gd name="T86" fmla="*/ 0 w 192"/>
                <a:gd name="T87" fmla="*/ 300 h 323"/>
                <a:gd name="T88" fmla="*/ 1 w 192"/>
                <a:gd name="T89" fmla="*/ 310 h 323"/>
                <a:gd name="T90" fmla="*/ 11 w 192"/>
                <a:gd name="T91" fmla="*/ 322 h 323"/>
                <a:gd name="T92" fmla="*/ 41 w 192"/>
                <a:gd name="T93" fmla="*/ 323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323">
                  <a:moveTo>
                    <a:pt x="41" y="323"/>
                  </a:moveTo>
                  <a:lnTo>
                    <a:pt x="53" y="322"/>
                  </a:lnTo>
                  <a:lnTo>
                    <a:pt x="60" y="317"/>
                  </a:lnTo>
                  <a:lnTo>
                    <a:pt x="63" y="310"/>
                  </a:lnTo>
                  <a:lnTo>
                    <a:pt x="64" y="300"/>
                  </a:lnTo>
                  <a:lnTo>
                    <a:pt x="64" y="282"/>
                  </a:lnTo>
                  <a:lnTo>
                    <a:pt x="64" y="263"/>
                  </a:lnTo>
                  <a:lnTo>
                    <a:pt x="64" y="232"/>
                  </a:lnTo>
                  <a:lnTo>
                    <a:pt x="64" y="205"/>
                  </a:lnTo>
                  <a:lnTo>
                    <a:pt x="64" y="180"/>
                  </a:lnTo>
                  <a:lnTo>
                    <a:pt x="64" y="161"/>
                  </a:lnTo>
                  <a:lnTo>
                    <a:pt x="64" y="144"/>
                  </a:lnTo>
                  <a:lnTo>
                    <a:pt x="64" y="131"/>
                  </a:lnTo>
                  <a:lnTo>
                    <a:pt x="64" y="120"/>
                  </a:lnTo>
                  <a:lnTo>
                    <a:pt x="64" y="111"/>
                  </a:lnTo>
                  <a:lnTo>
                    <a:pt x="64" y="105"/>
                  </a:lnTo>
                  <a:lnTo>
                    <a:pt x="64" y="100"/>
                  </a:lnTo>
                  <a:lnTo>
                    <a:pt x="64" y="96"/>
                  </a:lnTo>
                  <a:lnTo>
                    <a:pt x="64" y="95"/>
                  </a:lnTo>
                  <a:lnTo>
                    <a:pt x="64" y="94"/>
                  </a:lnTo>
                  <a:lnTo>
                    <a:pt x="64" y="94"/>
                  </a:lnTo>
                  <a:lnTo>
                    <a:pt x="66" y="87"/>
                  </a:lnTo>
                  <a:lnTo>
                    <a:pt x="67" y="83"/>
                  </a:lnTo>
                  <a:lnTo>
                    <a:pt x="74" y="73"/>
                  </a:lnTo>
                  <a:lnTo>
                    <a:pt x="83" y="68"/>
                  </a:lnTo>
                  <a:lnTo>
                    <a:pt x="93" y="65"/>
                  </a:lnTo>
                  <a:lnTo>
                    <a:pt x="106" y="65"/>
                  </a:lnTo>
                  <a:lnTo>
                    <a:pt x="117" y="65"/>
                  </a:lnTo>
                  <a:lnTo>
                    <a:pt x="128" y="65"/>
                  </a:lnTo>
                  <a:lnTo>
                    <a:pt x="137" y="65"/>
                  </a:lnTo>
                  <a:lnTo>
                    <a:pt x="144" y="65"/>
                  </a:lnTo>
                  <a:lnTo>
                    <a:pt x="151" y="65"/>
                  </a:lnTo>
                  <a:lnTo>
                    <a:pt x="160" y="65"/>
                  </a:lnTo>
                  <a:lnTo>
                    <a:pt x="165" y="65"/>
                  </a:lnTo>
                  <a:lnTo>
                    <a:pt x="168" y="65"/>
                  </a:lnTo>
                  <a:lnTo>
                    <a:pt x="169" y="65"/>
                  </a:lnTo>
                  <a:lnTo>
                    <a:pt x="169" y="65"/>
                  </a:lnTo>
                  <a:lnTo>
                    <a:pt x="180" y="64"/>
                  </a:lnTo>
                  <a:lnTo>
                    <a:pt x="186" y="60"/>
                  </a:lnTo>
                  <a:lnTo>
                    <a:pt x="191" y="53"/>
                  </a:lnTo>
                  <a:lnTo>
                    <a:pt x="191" y="47"/>
                  </a:lnTo>
                  <a:lnTo>
                    <a:pt x="192" y="40"/>
                  </a:lnTo>
                  <a:lnTo>
                    <a:pt x="192" y="36"/>
                  </a:lnTo>
                  <a:lnTo>
                    <a:pt x="192" y="32"/>
                  </a:lnTo>
                  <a:lnTo>
                    <a:pt x="192" y="27"/>
                  </a:lnTo>
                  <a:lnTo>
                    <a:pt x="192" y="26"/>
                  </a:lnTo>
                  <a:lnTo>
                    <a:pt x="192" y="26"/>
                  </a:lnTo>
                  <a:lnTo>
                    <a:pt x="191" y="15"/>
                  </a:lnTo>
                  <a:lnTo>
                    <a:pt x="186" y="7"/>
                  </a:lnTo>
                  <a:lnTo>
                    <a:pt x="180" y="2"/>
                  </a:lnTo>
                  <a:lnTo>
                    <a:pt x="169" y="0"/>
                  </a:lnTo>
                  <a:lnTo>
                    <a:pt x="152" y="0"/>
                  </a:lnTo>
                  <a:lnTo>
                    <a:pt x="137" y="0"/>
                  </a:lnTo>
                  <a:lnTo>
                    <a:pt x="123" y="0"/>
                  </a:lnTo>
                  <a:lnTo>
                    <a:pt x="112" y="0"/>
                  </a:lnTo>
                  <a:lnTo>
                    <a:pt x="102" y="0"/>
                  </a:lnTo>
                  <a:lnTo>
                    <a:pt x="94" y="0"/>
                  </a:lnTo>
                  <a:lnTo>
                    <a:pt x="87" y="0"/>
                  </a:lnTo>
                  <a:lnTo>
                    <a:pt x="83" y="0"/>
                  </a:lnTo>
                  <a:lnTo>
                    <a:pt x="78" y="0"/>
                  </a:lnTo>
                  <a:lnTo>
                    <a:pt x="76" y="0"/>
                  </a:lnTo>
                  <a:lnTo>
                    <a:pt x="71" y="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55" y="2"/>
                  </a:lnTo>
                  <a:lnTo>
                    <a:pt x="43" y="6"/>
                  </a:lnTo>
                  <a:lnTo>
                    <a:pt x="30" y="13"/>
                  </a:lnTo>
                  <a:lnTo>
                    <a:pt x="19" y="23"/>
                  </a:lnTo>
                  <a:lnTo>
                    <a:pt x="11" y="34"/>
                  </a:lnTo>
                  <a:lnTo>
                    <a:pt x="5" y="48"/>
                  </a:lnTo>
                  <a:lnTo>
                    <a:pt x="1" y="64"/>
                  </a:lnTo>
                  <a:lnTo>
                    <a:pt x="0" y="83"/>
                  </a:lnTo>
                  <a:lnTo>
                    <a:pt x="0" y="102"/>
                  </a:lnTo>
                  <a:lnTo>
                    <a:pt x="0" y="121"/>
                  </a:lnTo>
                  <a:lnTo>
                    <a:pt x="0" y="138"/>
                  </a:lnTo>
                  <a:lnTo>
                    <a:pt x="0" y="154"/>
                  </a:lnTo>
                  <a:lnTo>
                    <a:pt x="0" y="183"/>
                  </a:lnTo>
                  <a:lnTo>
                    <a:pt x="0" y="208"/>
                  </a:lnTo>
                  <a:lnTo>
                    <a:pt x="0" y="229"/>
                  </a:lnTo>
                  <a:lnTo>
                    <a:pt x="0" y="247"/>
                  </a:lnTo>
                  <a:lnTo>
                    <a:pt x="0" y="261"/>
                  </a:lnTo>
                  <a:lnTo>
                    <a:pt x="0" y="273"/>
                  </a:lnTo>
                  <a:lnTo>
                    <a:pt x="0" y="282"/>
                  </a:lnTo>
                  <a:lnTo>
                    <a:pt x="0" y="289"/>
                  </a:lnTo>
                  <a:lnTo>
                    <a:pt x="0" y="293"/>
                  </a:lnTo>
                  <a:lnTo>
                    <a:pt x="0" y="297"/>
                  </a:lnTo>
                  <a:lnTo>
                    <a:pt x="0" y="299"/>
                  </a:lnTo>
                  <a:lnTo>
                    <a:pt x="0" y="300"/>
                  </a:lnTo>
                  <a:lnTo>
                    <a:pt x="0" y="300"/>
                  </a:lnTo>
                  <a:lnTo>
                    <a:pt x="1" y="310"/>
                  </a:lnTo>
                  <a:lnTo>
                    <a:pt x="5" y="317"/>
                  </a:lnTo>
                  <a:lnTo>
                    <a:pt x="11" y="322"/>
                  </a:lnTo>
                  <a:lnTo>
                    <a:pt x="22" y="323"/>
                  </a:lnTo>
                  <a:lnTo>
                    <a:pt x="41" y="323"/>
                  </a:lnTo>
                  <a:lnTo>
                    <a:pt x="41" y="32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4" name="Freeform 30"/>
            <p:cNvSpPr>
              <a:spLocks/>
            </p:cNvSpPr>
            <p:nvPr userDrawn="1"/>
          </p:nvSpPr>
          <p:spPr bwMode="auto">
            <a:xfrm>
              <a:off x="5087" y="3518"/>
              <a:ext cx="82" cy="58"/>
            </a:xfrm>
            <a:custGeom>
              <a:avLst/>
              <a:gdLst>
                <a:gd name="T0" fmla="*/ 58 w 84"/>
                <a:gd name="T1" fmla="*/ 0 h 60"/>
                <a:gd name="T2" fmla="*/ 64 w 84"/>
                <a:gd name="T3" fmla="*/ 0 h 60"/>
                <a:gd name="T4" fmla="*/ 70 w 84"/>
                <a:gd name="T5" fmla="*/ 1 h 60"/>
                <a:gd name="T6" fmla="*/ 78 w 84"/>
                <a:gd name="T7" fmla="*/ 5 h 60"/>
                <a:gd name="T8" fmla="*/ 83 w 84"/>
                <a:gd name="T9" fmla="*/ 12 h 60"/>
                <a:gd name="T10" fmla="*/ 84 w 84"/>
                <a:gd name="T11" fmla="*/ 22 h 60"/>
                <a:gd name="T12" fmla="*/ 84 w 84"/>
                <a:gd name="T13" fmla="*/ 27 h 60"/>
                <a:gd name="T14" fmla="*/ 84 w 84"/>
                <a:gd name="T15" fmla="*/ 31 h 60"/>
                <a:gd name="T16" fmla="*/ 84 w 84"/>
                <a:gd name="T17" fmla="*/ 35 h 60"/>
                <a:gd name="T18" fmla="*/ 84 w 84"/>
                <a:gd name="T19" fmla="*/ 37 h 60"/>
                <a:gd name="T20" fmla="*/ 84 w 84"/>
                <a:gd name="T21" fmla="*/ 37 h 60"/>
                <a:gd name="T22" fmla="*/ 83 w 84"/>
                <a:gd name="T23" fmla="*/ 47 h 60"/>
                <a:gd name="T24" fmla="*/ 78 w 84"/>
                <a:gd name="T25" fmla="*/ 54 h 60"/>
                <a:gd name="T26" fmla="*/ 70 w 84"/>
                <a:gd name="T27" fmla="*/ 59 h 60"/>
                <a:gd name="T28" fmla="*/ 64 w 84"/>
                <a:gd name="T29" fmla="*/ 59 h 60"/>
                <a:gd name="T30" fmla="*/ 58 w 84"/>
                <a:gd name="T31" fmla="*/ 60 h 60"/>
                <a:gd name="T32" fmla="*/ 47 w 84"/>
                <a:gd name="T33" fmla="*/ 60 h 60"/>
                <a:gd name="T34" fmla="*/ 39 w 84"/>
                <a:gd name="T35" fmla="*/ 60 h 60"/>
                <a:gd name="T36" fmla="*/ 33 w 84"/>
                <a:gd name="T37" fmla="*/ 60 h 60"/>
                <a:gd name="T38" fmla="*/ 28 w 84"/>
                <a:gd name="T39" fmla="*/ 60 h 60"/>
                <a:gd name="T40" fmla="*/ 26 w 84"/>
                <a:gd name="T41" fmla="*/ 60 h 60"/>
                <a:gd name="T42" fmla="*/ 25 w 84"/>
                <a:gd name="T43" fmla="*/ 60 h 60"/>
                <a:gd name="T44" fmla="*/ 24 w 84"/>
                <a:gd name="T45" fmla="*/ 60 h 60"/>
                <a:gd name="T46" fmla="*/ 18 w 84"/>
                <a:gd name="T47" fmla="*/ 59 h 60"/>
                <a:gd name="T48" fmla="*/ 12 w 84"/>
                <a:gd name="T49" fmla="*/ 59 h 60"/>
                <a:gd name="T50" fmla="*/ 4 w 84"/>
                <a:gd name="T51" fmla="*/ 54 h 60"/>
                <a:gd name="T52" fmla="*/ 1 w 84"/>
                <a:gd name="T53" fmla="*/ 47 h 60"/>
                <a:gd name="T54" fmla="*/ 0 w 84"/>
                <a:gd name="T55" fmla="*/ 37 h 60"/>
                <a:gd name="T56" fmla="*/ 0 w 84"/>
                <a:gd name="T57" fmla="*/ 32 h 60"/>
                <a:gd name="T58" fmla="*/ 0 w 84"/>
                <a:gd name="T59" fmla="*/ 29 h 60"/>
                <a:gd name="T60" fmla="*/ 0 w 84"/>
                <a:gd name="T61" fmla="*/ 24 h 60"/>
                <a:gd name="T62" fmla="*/ 0 w 84"/>
                <a:gd name="T63" fmla="*/ 23 h 60"/>
                <a:gd name="T64" fmla="*/ 0 w 84"/>
                <a:gd name="T65" fmla="*/ 22 h 60"/>
                <a:gd name="T66" fmla="*/ 1 w 84"/>
                <a:gd name="T67" fmla="*/ 12 h 60"/>
                <a:gd name="T68" fmla="*/ 4 w 84"/>
                <a:gd name="T69" fmla="*/ 5 h 60"/>
                <a:gd name="T70" fmla="*/ 12 w 84"/>
                <a:gd name="T71" fmla="*/ 1 h 60"/>
                <a:gd name="T72" fmla="*/ 18 w 84"/>
                <a:gd name="T73" fmla="*/ 0 h 60"/>
                <a:gd name="T74" fmla="*/ 24 w 84"/>
                <a:gd name="T75" fmla="*/ 0 h 60"/>
                <a:gd name="T76" fmla="*/ 58 w 84"/>
                <a:gd name="T77" fmla="*/ 0 h 60"/>
                <a:gd name="T78" fmla="*/ 58 w 84"/>
                <a:gd name="T7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4" h="60">
                  <a:moveTo>
                    <a:pt x="58" y="0"/>
                  </a:moveTo>
                  <a:lnTo>
                    <a:pt x="64" y="0"/>
                  </a:lnTo>
                  <a:lnTo>
                    <a:pt x="70" y="1"/>
                  </a:lnTo>
                  <a:lnTo>
                    <a:pt x="78" y="5"/>
                  </a:lnTo>
                  <a:lnTo>
                    <a:pt x="83" y="12"/>
                  </a:lnTo>
                  <a:lnTo>
                    <a:pt x="84" y="22"/>
                  </a:lnTo>
                  <a:lnTo>
                    <a:pt x="84" y="27"/>
                  </a:lnTo>
                  <a:lnTo>
                    <a:pt x="84" y="31"/>
                  </a:lnTo>
                  <a:lnTo>
                    <a:pt x="84" y="35"/>
                  </a:lnTo>
                  <a:lnTo>
                    <a:pt x="84" y="37"/>
                  </a:lnTo>
                  <a:lnTo>
                    <a:pt x="84" y="37"/>
                  </a:lnTo>
                  <a:lnTo>
                    <a:pt x="83" y="47"/>
                  </a:lnTo>
                  <a:lnTo>
                    <a:pt x="78" y="54"/>
                  </a:lnTo>
                  <a:lnTo>
                    <a:pt x="70" y="59"/>
                  </a:lnTo>
                  <a:lnTo>
                    <a:pt x="64" y="59"/>
                  </a:lnTo>
                  <a:lnTo>
                    <a:pt x="58" y="60"/>
                  </a:lnTo>
                  <a:lnTo>
                    <a:pt x="47" y="60"/>
                  </a:lnTo>
                  <a:lnTo>
                    <a:pt x="39" y="60"/>
                  </a:lnTo>
                  <a:lnTo>
                    <a:pt x="33" y="60"/>
                  </a:lnTo>
                  <a:lnTo>
                    <a:pt x="28" y="60"/>
                  </a:lnTo>
                  <a:lnTo>
                    <a:pt x="26" y="60"/>
                  </a:lnTo>
                  <a:lnTo>
                    <a:pt x="25" y="60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2" y="59"/>
                  </a:lnTo>
                  <a:lnTo>
                    <a:pt x="4" y="54"/>
                  </a:lnTo>
                  <a:lnTo>
                    <a:pt x="1" y="47"/>
                  </a:lnTo>
                  <a:lnTo>
                    <a:pt x="0" y="37"/>
                  </a:lnTo>
                  <a:lnTo>
                    <a:pt x="0" y="32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23"/>
                  </a:lnTo>
                  <a:lnTo>
                    <a:pt x="0" y="22"/>
                  </a:lnTo>
                  <a:lnTo>
                    <a:pt x="1" y="12"/>
                  </a:lnTo>
                  <a:lnTo>
                    <a:pt x="4" y="5"/>
                  </a:lnTo>
                  <a:lnTo>
                    <a:pt x="12" y="1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58" y="0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5" name="Freeform 31"/>
            <p:cNvSpPr>
              <a:spLocks/>
            </p:cNvSpPr>
            <p:nvPr userDrawn="1"/>
          </p:nvSpPr>
          <p:spPr bwMode="auto">
            <a:xfrm>
              <a:off x="5362" y="3383"/>
              <a:ext cx="241" cy="314"/>
            </a:xfrm>
            <a:custGeom>
              <a:avLst/>
              <a:gdLst>
                <a:gd name="T0" fmla="*/ 143 w 248"/>
                <a:gd name="T1" fmla="*/ 322 h 323"/>
                <a:gd name="T2" fmla="*/ 155 w 248"/>
                <a:gd name="T3" fmla="*/ 312 h 323"/>
                <a:gd name="T4" fmla="*/ 167 w 248"/>
                <a:gd name="T5" fmla="*/ 278 h 323"/>
                <a:gd name="T6" fmla="*/ 182 w 248"/>
                <a:gd name="T7" fmla="*/ 232 h 323"/>
                <a:gd name="T8" fmla="*/ 193 w 248"/>
                <a:gd name="T9" fmla="*/ 193 h 323"/>
                <a:gd name="T10" fmla="*/ 204 w 248"/>
                <a:gd name="T11" fmla="*/ 160 h 323"/>
                <a:gd name="T12" fmla="*/ 213 w 248"/>
                <a:gd name="T13" fmla="*/ 131 h 323"/>
                <a:gd name="T14" fmla="*/ 223 w 248"/>
                <a:gd name="T15" fmla="*/ 95 h 323"/>
                <a:gd name="T16" fmla="*/ 234 w 248"/>
                <a:gd name="T17" fmla="*/ 63 h 323"/>
                <a:gd name="T18" fmla="*/ 239 w 248"/>
                <a:gd name="T19" fmla="*/ 44 h 323"/>
                <a:gd name="T20" fmla="*/ 243 w 248"/>
                <a:gd name="T21" fmla="*/ 33 h 323"/>
                <a:gd name="T22" fmla="*/ 244 w 248"/>
                <a:gd name="T23" fmla="*/ 30 h 323"/>
                <a:gd name="T24" fmla="*/ 246 w 248"/>
                <a:gd name="T25" fmla="*/ 22 h 323"/>
                <a:gd name="T26" fmla="*/ 246 w 248"/>
                <a:gd name="T27" fmla="*/ 11 h 323"/>
                <a:gd name="T28" fmla="*/ 237 w 248"/>
                <a:gd name="T29" fmla="*/ 2 h 323"/>
                <a:gd name="T30" fmla="*/ 222 w 248"/>
                <a:gd name="T31" fmla="*/ 0 h 323"/>
                <a:gd name="T32" fmla="*/ 211 w 248"/>
                <a:gd name="T33" fmla="*/ 0 h 323"/>
                <a:gd name="T34" fmla="*/ 206 w 248"/>
                <a:gd name="T35" fmla="*/ 0 h 323"/>
                <a:gd name="T36" fmla="*/ 205 w 248"/>
                <a:gd name="T37" fmla="*/ 0 h 323"/>
                <a:gd name="T38" fmla="*/ 190 w 248"/>
                <a:gd name="T39" fmla="*/ 4 h 323"/>
                <a:gd name="T40" fmla="*/ 182 w 248"/>
                <a:gd name="T41" fmla="*/ 17 h 323"/>
                <a:gd name="T42" fmla="*/ 180 w 248"/>
                <a:gd name="T43" fmla="*/ 25 h 323"/>
                <a:gd name="T44" fmla="*/ 174 w 248"/>
                <a:gd name="T45" fmla="*/ 46 h 323"/>
                <a:gd name="T46" fmla="*/ 165 w 248"/>
                <a:gd name="T47" fmla="*/ 76 h 323"/>
                <a:gd name="T48" fmla="*/ 155 w 248"/>
                <a:gd name="T49" fmla="*/ 110 h 323"/>
                <a:gd name="T50" fmla="*/ 139 w 248"/>
                <a:gd name="T51" fmla="*/ 163 h 323"/>
                <a:gd name="T52" fmla="*/ 131 w 248"/>
                <a:gd name="T53" fmla="*/ 194 h 323"/>
                <a:gd name="T54" fmla="*/ 124 w 248"/>
                <a:gd name="T55" fmla="*/ 217 h 323"/>
                <a:gd name="T56" fmla="*/ 122 w 248"/>
                <a:gd name="T57" fmla="*/ 217 h 323"/>
                <a:gd name="T58" fmla="*/ 115 w 248"/>
                <a:gd name="T59" fmla="*/ 194 h 323"/>
                <a:gd name="T60" fmla="*/ 107 w 248"/>
                <a:gd name="T61" fmla="*/ 163 h 323"/>
                <a:gd name="T62" fmla="*/ 92 w 248"/>
                <a:gd name="T63" fmla="*/ 110 h 323"/>
                <a:gd name="T64" fmla="*/ 82 w 248"/>
                <a:gd name="T65" fmla="*/ 76 h 323"/>
                <a:gd name="T66" fmla="*/ 72 w 248"/>
                <a:gd name="T67" fmla="*/ 46 h 323"/>
                <a:gd name="T68" fmla="*/ 67 w 248"/>
                <a:gd name="T69" fmla="*/ 25 h 323"/>
                <a:gd name="T70" fmla="*/ 64 w 248"/>
                <a:gd name="T71" fmla="*/ 17 h 323"/>
                <a:gd name="T72" fmla="*/ 56 w 248"/>
                <a:gd name="T73" fmla="*/ 4 h 323"/>
                <a:gd name="T74" fmla="*/ 41 w 248"/>
                <a:gd name="T75" fmla="*/ 0 h 323"/>
                <a:gd name="T76" fmla="*/ 28 w 248"/>
                <a:gd name="T77" fmla="*/ 0 h 323"/>
                <a:gd name="T78" fmla="*/ 19 w 248"/>
                <a:gd name="T79" fmla="*/ 0 h 323"/>
                <a:gd name="T80" fmla="*/ 17 w 248"/>
                <a:gd name="T81" fmla="*/ 0 h 323"/>
                <a:gd name="T82" fmla="*/ 9 w 248"/>
                <a:gd name="T83" fmla="*/ 2 h 323"/>
                <a:gd name="T84" fmla="*/ 0 w 248"/>
                <a:gd name="T85" fmla="*/ 11 h 323"/>
                <a:gd name="T86" fmla="*/ 0 w 248"/>
                <a:gd name="T87" fmla="*/ 22 h 323"/>
                <a:gd name="T88" fmla="*/ 7 w 248"/>
                <a:gd name="T89" fmla="*/ 54 h 323"/>
                <a:gd name="T90" fmla="*/ 22 w 248"/>
                <a:gd name="T91" fmla="*/ 99 h 323"/>
                <a:gd name="T92" fmla="*/ 34 w 248"/>
                <a:gd name="T93" fmla="*/ 138 h 323"/>
                <a:gd name="T94" fmla="*/ 45 w 248"/>
                <a:gd name="T95" fmla="*/ 172 h 323"/>
                <a:gd name="T96" fmla="*/ 54 w 248"/>
                <a:gd name="T97" fmla="*/ 201 h 323"/>
                <a:gd name="T98" fmla="*/ 66 w 248"/>
                <a:gd name="T99" fmla="*/ 236 h 323"/>
                <a:gd name="T100" fmla="*/ 76 w 248"/>
                <a:gd name="T101" fmla="*/ 269 h 323"/>
                <a:gd name="T102" fmla="*/ 82 w 248"/>
                <a:gd name="T103" fmla="*/ 289 h 323"/>
                <a:gd name="T104" fmla="*/ 85 w 248"/>
                <a:gd name="T105" fmla="*/ 299 h 323"/>
                <a:gd name="T106" fmla="*/ 86 w 248"/>
                <a:gd name="T107" fmla="*/ 302 h 323"/>
                <a:gd name="T108" fmla="*/ 91 w 248"/>
                <a:gd name="T109" fmla="*/ 312 h 323"/>
                <a:gd name="T110" fmla="*/ 104 w 248"/>
                <a:gd name="T111" fmla="*/ 322 h 323"/>
                <a:gd name="T112" fmla="*/ 131 w 248"/>
                <a:gd name="T113" fmla="*/ 323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8" h="323">
                  <a:moveTo>
                    <a:pt x="131" y="323"/>
                  </a:moveTo>
                  <a:lnTo>
                    <a:pt x="143" y="322"/>
                  </a:lnTo>
                  <a:lnTo>
                    <a:pt x="150" y="319"/>
                  </a:lnTo>
                  <a:lnTo>
                    <a:pt x="155" y="312"/>
                  </a:lnTo>
                  <a:lnTo>
                    <a:pt x="160" y="302"/>
                  </a:lnTo>
                  <a:lnTo>
                    <a:pt x="167" y="278"/>
                  </a:lnTo>
                  <a:lnTo>
                    <a:pt x="175" y="254"/>
                  </a:lnTo>
                  <a:lnTo>
                    <a:pt x="182" y="232"/>
                  </a:lnTo>
                  <a:lnTo>
                    <a:pt x="188" y="213"/>
                  </a:lnTo>
                  <a:lnTo>
                    <a:pt x="193" y="193"/>
                  </a:lnTo>
                  <a:lnTo>
                    <a:pt x="199" y="176"/>
                  </a:lnTo>
                  <a:lnTo>
                    <a:pt x="204" y="160"/>
                  </a:lnTo>
                  <a:lnTo>
                    <a:pt x="208" y="145"/>
                  </a:lnTo>
                  <a:lnTo>
                    <a:pt x="213" y="131"/>
                  </a:lnTo>
                  <a:lnTo>
                    <a:pt x="216" y="118"/>
                  </a:lnTo>
                  <a:lnTo>
                    <a:pt x="223" y="95"/>
                  </a:lnTo>
                  <a:lnTo>
                    <a:pt x="229" y="77"/>
                  </a:lnTo>
                  <a:lnTo>
                    <a:pt x="234" y="63"/>
                  </a:lnTo>
                  <a:lnTo>
                    <a:pt x="237" y="52"/>
                  </a:lnTo>
                  <a:lnTo>
                    <a:pt x="239" y="44"/>
                  </a:lnTo>
                  <a:lnTo>
                    <a:pt x="242" y="37"/>
                  </a:lnTo>
                  <a:lnTo>
                    <a:pt x="243" y="33"/>
                  </a:lnTo>
                  <a:lnTo>
                    <a:pt x="244" y="31"/>
                  </a:lnTo>
                  <a:lnTo>
                    <a:pt x="244" y="30"/>
                  </a:lnTo>
                  <a:lnTo>
                    <a:pt x="244" y="29"/>
                  </a:lnTo>
                  <a:lnTo>
                    <a:pt x="246" y="22"/>
                  </a:lnTo>
                  <a:lnTo>
                    <a:pt x="248" y="17"/>
                  </a:lnTo>
                  <a:lnTo>
                    <a:pt x="246" y="11"/>
                  </a:lnTo>
                  <a:lnTo>
                    <a:pt x="243" y="6"/>
                  </a:lnTo>
                  <a:lnTo>
                    <a:pt x="237" y="2"/>
                  </a:lnTo>
                  <a:lnTo>
                    <a:pt x="230" y="0"/>
                  </a:lnTo>
                  <a:lnTo>
                    <a:pt x="222" y="0"/>
                  </a:lnTo>
                  <a:lnTo>
                    <a:pt x="215" y="0"/>
                  </a:lnTo>
                  <a:lnTo>
                    <a:pt x="211" y="0"/>
                  </a:lnTo>
                  <a:lnTo>
                    <a:pt x="208" y="0"/>
                  </a:lnTo>
                  <a:lnTo>
                    <a:pt x="206" y="0"/>
                  </a:lnTo>
                  <a:lnTo>
                    <a:pt x="205" y="0"/>
                  </a:lnTo>
                  <a:lnTo>
                    <a:pt x="205" y="0"/>
                  </a:lnTo>
                  <a:lnTo>
                    <a:pt x="196" y="1"/>
                  </a:lnTo>
                  <a:lnTo>
                    <a:pt x="190" y="4"/>
                  </a:lnTo>
                  <a:lnTo>
                    <a:pt x="186" y="10"/>
                  </a:lnTo>
                  <a:lnTo>
                    <a:pt x="182" y="17"/>
                  </a:lnTo>
                  <a:lnTo>
                    <a:pt x="182" y="19"/>
                  </a:lnTo>
                  <a:lnTo>
                    <a:pt x="180" y="25"/>
                  </a:lnTo>
                  <a:lnTo>
                    <a:pt x="177" y="34"/>
                  </a:lnTo>
                  <a:lnTo>
                    <a:pt x="174" y="46"/>
                  </a:lnTo>
                  <a:lnTo>
                    <a:pt x="169" y="60"/>
                  </a:lnTo>
                  <a:lnTo>
                    <a:pt x="165" y="76"/>
                  </a:lnTo>
                  <a:lnTo>
                    <a:pt x="160" y="92"/>
                  </a:lnTo>
                  <a:lnTo>
                    <a:pt x="155" y="110"/>
                  </a:lnTo>
                  <a:lnTo>
                    <a:pt x="144" y="146"/>
                  </a:lnTo>
                  <a:lnTo>
                    <a:pt x="139" y="163"/>
                  </a:lnTo>
                  <a:lnTo>
                    <a:pt x="135" y="179"/>
                  </a:lnTo>
                  <a:lnTo>
                    <a:pt x="131" y="194"/>
                  </a:lnTo>
                  <a:lnTo>
                    <a:pt x="128" y="207"/>
                  </a:lnTo>
                  <a:lnTo>
                    <a:pt x="124" y="217"/>
                  </a:lnTo>
                  <a:lnTo>
                    <a:pt x="123" y="224"/>
                  </a:lnTo>
                  <a:lnTo>
                    <a:pt x="122" y="217"/>
                  </a:lnTo>
                  <a:lnTo>
                    <a:pt x="119" y="207"/>
                  </a:lnTo>
                  <a:lnTo>
                    <a:pt x="115" y="194"/>
                  </a:lnTo>
                  <a:lnTo>
                    <a:pt x="112" y="179"/>
                  </a:lnTo>
                  <a:lnTo>
                    <a:pt x="107" y="163"/>
                  </a:lnTo>
                  <a:lnTo>
                    <a:pt x="102" y="146"/>
                  </a:lnTo>
                  <a:lnTo>
                    <a:pt x="92" y="110"/>
                  </a:lnTo>
                  <a:lnTo>
                    <a:pt x="86" y="92"/>
                  </a:lnTo>
                  <a:lnTo>
                    <a:pt x="82" y="76"/>
                  </a:lnTo>
                  <a:lnTo>
                    <a:pt x="77" y="60"/>
                  </a:lnTo>
                  <a:lnTo>
                    <a:pt x="72" y="46"/>
                  </a:lnTo>
                  <a:lnTo>
                    <a:pt x="69" y="34"/>
                  </a:lnTo>
                  <a:lnTo>
                    <a:pt x="67" y="25"/>
                  </a:lnTo>
                  <a:lnTo>
                    <a:pt x="64" y="19"/>
                  </a:lnTo>
                  <a:lnTo>
                    <a:pt x="64" y="17"/>
                  </a:lnTo>
                  <a:lnTo>
                    <a:pt x="60" y="10"/>
                  </a:lnTo>
                  <a:lnTo>
                    <a:pt x="56" y="4"/>
                  </a:lnTo>
                  <a:lnTo>
                    <a:pt x="51" y="1"/>
                  </a:lnTo>
                  <a:lnTo>
                    <a:pt x="41" y="0"/>
                  </a:lnTo>
                  <a:lnTo>
                    <a:pt x="33" y="0"/>
                  </a:lnTo>
                  <a:lnTo>
                    <a:pt x="28" y="0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6" y="0"/>
                  </a:lnTo>
                  <a:lnTo>
                    <a:pt x="9" y="2"/>
                  </a:lnTo>
                  <a:lnTo>
                    <a:pt x="3" y="6"/>
                  </a:lnTo>
                  <a:lnTo>
                    <a:pt x="0" y="11"/>
                  </a:lnTo>
                  <a:lnTo>
                    <a:pt x="0" y="17"/>
                  </a:lnTo>
                  <a:lnTo>
                    <a:pt x="0" y="22"/>
                  </a:lnTo>
                  <a:lnTo>
                    <a:pt x="0" y="29"/>
                  </a:lnTo>
                  <a:lnTo>
                    <a:pt x="7" y="54"/>
                  </a:lnTo>
                  <a:lnTo>
                    <a:pt x="15" y="77"/>
                  </a:lnTo>
                  <a:lnTo>
                    <a:pt x="22" y="99"/>
                  </a:lnTo>
                  <a:lnTo>
                    <a:pt x="29" y="120"/>
                  </a:lnTo>
                  <a:lnTo>
                    <a:pt x="34" y="138"/>
                  </a:lnTo>
                  <a:lnTo>
                    <a:pt x="40" y="156"/>
                  </a:lnTo>
                  <a:lnTo>
                    <a:pt x="45" y="172"/>
                  </a:lnTo>
                  <a:lnTo>
                    <a:pt x="49" y="187"/>
                  </a:lnTo>
                  <a:lnTo>
                    <a:pt x="54" y="201"/>
                  </a:lnTo>
                  <a:lnTo>
                    <a:pt x="59" y="214"/>
                  </a:lnTo>
                  <a:lnTo>
                    <a:pt x="66" y="236"/>
                  </a:lnTo>
                  <a:lnTo>
                    <a:pt x="71" y="254"/>
                  </a:lnTo>
                  <a:lnTo>
                    <a:pt x="76" y="269"/>
                  </a:lnTo>
                  <a:lnTo>
                    <a:pt x="79" y="279"/>
                  </a:lnTo>
                  <a:lnTo>
                    <a:pt x="82" y="289"/>
                  </a:lnTo>
                  <a:lnTo>
                    <a:pt x="84" y="294"/>
                  </a:lnTo>
                  <a:lnTo>
                    <a:pt x="85" y="299"/>
                  </a:lnTo>
                  <a:lnTo>
                    <a:pt x="86" y="301"/>
                  </a:lnTo>
                  <a:lnTo>
                    <a:pt x="86" y="302"/>
                  </a:lnTo>
                  <a:lnTo>
                    <a:pt x="86" y="302"/>
                  </a:lnTo>
                  <a:lnTo>
                    <a:pt x="91" y="312"/>
                  </a:lnTo>
                  <a:lnTo>
                    <a:pt x="97" y="319"/>
                  </a:lnTo>
                  <a:lnTo>
                    <a:pt x="104" y="322"/>
                  </a:lnTo>
                  <a:lnTo>
                    <a:pt x="115" y="323"/>
                  </a:lnTo>
                  <a:lnTo>
                    <a:pt x="131" y="323"/>
                  </a:lnTo>
                  <a:lnTo>
                    <a:pt x="131" y="32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6" name="Freeform 32"/>
            <p:cNvSpPr>
              <a:spLocks/>
            </p:cNvSpPr>
            <p:nvPr userDrawn="1"/>
          </p:nvSpPr>
          <p:spPr bwMode="auto">
            <a:xfrm>
              <a:off x="5212" y="3383"/>
              <a:ext cx="182" cy="314"/>
            </a:xfrm>
            <a:custGeom>
              <a:avLst/>
              <a:gdLst>
                <a:gd name="T0" fmla="*/ 186 w 187"/>
                <a:gd name="T1" fmla="*/ 207 h 323"/>
                <a:gd name="T2" fmla="*/ 180 w 187"/>
                <a:gd name="T3" fmla="*/ 189 h 323"/>
                <a:gd name="T4" fmla="*/ 175 w 187"/>
                <a:gd name="T5" fmla="*/ 168 h 323"/>
                <a:gd name="T6" fmla="*/ 169 w 187"/>
                <a:gd name="T7" fmla="*/ 152 h 323"/>
                <a:gd name="T8" fmla="*/ 168 w 187"/>
                <a:gd name="T9" fmla="*/ 146 h 323"/>
                <a:gd name="T10" fmla="*/ 167 w 187"/>
                <a:gd name="T11" fmla="*/ 145 h 323"/>
                <a:gd name="T12" fmla="*/ 162 w 187"/>
                <a:gd name="T13" fmla="*/ 140 h 323"/>
                <a:gd name="T14" fmla="*/ 150 w 187"/>
                <a:gd name="T15" fmla="*/ 140 h 323"/>
                <a:gd name="T16" fmla="*/ 147 w 187"/>
                <a:gd name="T17" fmla="*/ 145 h 323"/>
                <a:gd name="T18" fmla="*/ 146 w 187"/>
                <a:gd name="T19" fmla="*/ 148 h 323"/>
                <a:gd name="T20" fmla="*/ 144 w 187"/>
                <a:gd name="T21" fmla="*/ 157 h 323"/>
                <a:gd name="T22" fmla="*/ 137 w 187"/>
                <a:gd name="T23" fmla="*/ 182 h 323"/>
                <a:gd name="T24" fmla="*/ 129 w 187"/>
                <a:gd name="T25" fmla="*/ 208 h 323"/>
                <a:gd name="T26" fmla="*/ 125 w 187"/>
                <a:gd name="T27" fmla="*/ 222 h 323"/>
                <a:gd name="T28" fmla="*/ 123 w 187"/>
                <a:gd name="T29" fmla="*/ 217 h 323"/>
                <a:gd name="T30" fmla="*/ 117 w 187"/>
                <a:gd name="T31" fmla="*/ 194 h 323"/>
                <a:gd name="T32" fmla="*/ 108 w 187"/>
                <a:gd name="T33" fmla="*/ 163 h 323"/>
                <a:gd name="T34" fmla="*/ 92 w 187"/>
                <a:gd name="T35" fmla="*/ 110 h 323"/>
                <a:gd name="T36" fmla="*/ 81 w 187"/>
                <a:gd name="T37" fmla="*/ 76 h 323"/>
                <a:gd name="T38" fmla="*/ 73 w 187"/>
                <a:gd name="T39" fmla="*/ 46 h 323"/>
                <a:gd name="T40" fmla="*/ 66 w 187"/>
                <a:gd name="T41" fmla="*/ 25 h 323"/>
                <a:gd name="T42" fmla="*/ 64 w 187"/>
                <a:gd name="T43" fmla="*/ 17 h 323"/>
                <a:gd name="T44" fmla="*/ 56 w 187"/>
                <a:gd name="T45" fmla="*/ 4 h 323"/>
                <a:gd name="T46" fmla="*/ 42 w 187"/>
                <a:gd name="T47" fmla="*/ 0 h 323"/>
                <a:gd name="T48" fmla="*/ 27 w 187"/>
                <a:gd name="T49" fmla="*/ 0 h 323"/>
                <a:gd name="T50" fmla="*/ 19 w 187"/>
                <a:gd name="T51" fmla="*/ 0 h 323"/>
                <a:gd name="T52" fmla="*/ 17 w 187"/>
                <a:gd name="T53" fmla="*/ 0 h 323"/>
                <a:gd name="T54" fmla="*/ 9 w 187"/>
                <a:gd name="T55" fmla="*/ 2 h 323"/>
                <a:gd name="T56" fmla="*/ 0 w 187"/>
                <a:gd name="T57" fmla="*/ 11 h 323"/>
                <a:gd name="T58" fmla="*/ 0 w 187"/>
                <a:gd name="T59" fmla="*/ 22 h 323"/>
                <a:gd name="T60" fmla="*/ 10 w 187"/>
                <a:gd name="T61" fmla="*/ 54 h 323"/>
                <a:gd name="T62" fmla="*/ 24 w 187"/>
                <a:gd name="T63" fmla="*/ 99 h 323"/>
                <a:gd name="T64" fmla="*/ 36 w 187"/>
                <a:gd name="T65" fmla="*/ 138 h 323"/>
                <a:gd name="T66" fmla="*/ 47 w 187"/>
                <a:gd name="T67" fmla="*/ 172 h 323"/>
                <a:gd name="T68" fmla="*/ 56 w 187"/>
                <a:gd name="T69" fmla="*/ 201 h 323"/>
                <a:gd name="T70" fmla="*/ 66 w 187"/>
                <a:gd name="T71" fmla="*/ 236 h 323"/>
                <a:gd name="T72" fmla="*/ 77 w 187"/>
                <a:gd name="T73" fmla="*/ 269 h 323"/>
                <a:gd name="T74" fmla="*/ 82 w 187"/>
                <a:gd name="T75" fmla="*/ 289 h 323"/>
                <a:gd name="T76" fmla="*/ 86 w 187"/>
                <a:gd name="T77" fmla="*/ 299 h 323"/>
                <a:gd name="T78" fmla="*/ 87 w 187"/>
                <a:gd name="T79" fmla="*/ 302 h 323"/>
                <a:gd name="T80" fmla="*/ 92 w 187"/>
                <a:gd name="T81" fmla="*/ 312 h 323"/>
                <a:gd name="T82" fmla="*/ 104 w 187"/>
                <a:gd name="T83" fmla="*/ 322 h 323"/>
                <a:gd name="T84" fmla="*/ 122 w 187"/>
                <a:gd name="T85" fmla="*/ 323 h 323"/>
                <a:gd name="T86" fmla="*/ 129 w 187"/>
                <a:gd name="T87" fmla="*/ 323 h 323"/>
                <a:gd name="T88" fmla="*/ 132 w 187"/>
                <a:gd name="T89" fmla="*/ 323 h 323"/>
                <a:gd name="T90" fmla="*/ 144 w 187"/>
                <a:gd name="T91" fmla="*/ 322 h 323"/>
                <a:gd name="T92" fmla="*/ 156 w 187"/>
                <a:gd name="T93" fmla="*/ 312 h 323"/>
                <a:gd name="T94" fmla="*/ 165 w 187"/>
                <a:gd name="T95" fmla="*/ 291 h 323"/>
                <a:gd name="T96" fmla="*/ 172 w 187"/>
                <a:gd name="T97" fmla="*/ 270 h 323"/>
                <a:gd name="T98" fmla="*/ 177 w 187"/>
                <a:gd name="T99" fmla="*/ 255 h 323"/>
                <a:gd name="T100" fmla="*/ 182 w 187"/>
                <a:gd name="T101" fmla="*/ 241 h 323"/>
                <a:gd name="T102" fmla="*/ 184 w 187"/>
                <a:gd name="T103" fmla="*/ 233 h 323"/>
                <a:gd name="T104" fmla="*/ 184 w 187"/>
                <a:gd name="T105" fmla="*/ 232 h 323"/>
                <a:gd name="T106" fmla="*/ 184 w 187"/>
                <a:gd name="T107" fmla="*/ 230 h 323"/>
                <a:gd name="T108" fmla="*/ 186 w 187"/>
                <a:gd name="T109" fmla="*/ 22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7" h="323">
                  <a:moveTo>
                    <a:pt x="187" y="215"/>
                  </a:moveTo>
                  <a:lnTo>
                    <a:pt x="186" y="207"/>
                  </a:lnTo>
                  <a:lnTo>
                    <a:pt x="184" y="198"/>
                  </a:lnTo>
                  <a:lnTo>
                    <a:pt x="180" y="189"/>
                  </a:lnTo>
                  <a:lnTo>
                    <a:pt x="178" y="180"/>
                  </a:lnTo>
                  <a:lnTo>
                    <a:pt x="175" y="168"/>
                  </a:lnTo>
                  <a:lnTo>
                    <a:pt x="171" y="157"/>
                  </a:lnTo>
                  <a:lnTo>
                    <a:pt x="169" y="152"/>
                  </a:lnTo>
                  <a:lnTo>
                    <a:pt x="168" y="147"/>
                  </a:lnTo>
                  <a:lnTo>
                    <a:pt x="168" y="146"/>
                  </a:lnTo>
                  <a:lnTo>
                    <a:pt x="167" y="145"/>
                  </a:lnTo>
                  <a:lnTo>
                    <a:pt x="167" y="145"/>
                  </a:lnTo>
                  <a:lnTo>
                    <a:pt x="164" y="141"/>
                  </a:lnTo>
                  <a:lnTo>
                    <a:pt x="162" y="140"/>
                  </a:lnTo>
                  <a:lnTo>
                    <a:pt x="155" y="139"/>
                  </a:lnTo>
                  <a:lnTo>
                    <a:pt x="150" y="140"/>
                  </a:lnTo>
                  <a:lnTo>
                    <a:pt x="148" y="141"/>
                  </a:lnTo>
                  <a:lnTo>
                    <a:pt x="147" y="145"/>
                  </a:lnTo>
                  <a:lnTo>
                    <a:pt x="147" y="146"/>
                  </a:lnTo>
                  <a:lnTo>
                    <a:pt x="146" y="148"/>
                  </a:lnTo>
                  <a:lnTo>
                    <a:pt x="145" y="152"/>
                  </a:lnTo>
                  <a:lnTo>
                    <a:pt x="144" y="157"/>
                  </a:lnTo>
                  <a:lnTo>
                    <a:pt x="140" y="169"/>
                  </a:lnTo>
                  <a:lnTo>
                    <a:pt x="137" y="182"/>
                  </a:lnTo>
                  <a:lnTo>
                    <a:pt x="133" y="195"/>
                  </a:lnTo>
                  <a:lnTo>
                    <a:pt x="129" y="208"/>
                  </a:lnTo>
                  <a:lnTo>
                    <a:pt x="126" y="218"/>
                  </a:lnTo>
                  <a:lnTo>
                    <a:pt x="125" y="222"/>
                  </a:lnTo>
                  <a:lnTo>
                    <a:pt x="124" y="224"/>
                  </a:lnTo>
                  <a:lnTo>
                    <a:pt x="123" y="217"/>
                  </a:lnTo>
                  <a:lnTo>
                    <a:pt x="121" y="207"/>
                  </a:lnTo>
                  <a:lnTo>
                    <a:pt x="117" y="194"/>
                  </a:lnTo>
                  <a:lnTo>
                    <a:pt x="112" y="179"/>
                  </a:lnTo>
                  <a:lnTo>
                    <a:pt x="108" y="163"/>
                  </a:lnTo>
                  <a:lnTo>
                    <a:pt x="103" y="146"/>
                  </a:lnTo>
                  <a:lnTo>
                    <a:pt x="92" y="110"/>
                  </a:lnTo>
                  <a:lnTo>
                    <a:pt x="87" y="92"/>
                  </a:lnTo>
                  <a:lnTo>
                    <a:pt x="81" y="76"/>
                  </a:lnTo>
                  <a:lnTo>
                    <a:pt x="77" y="60"/>
                  </a:lnTo>
                  <a:lnTo>
                    <a:pt x="73" y="46"/>
                  </a:lnTo>
                  <a:lnTo>
                    <a:pt x="70" y="34"/>
                  </a:lnTo>
                  <a:lnTo>
                    <a:pt x="66" y="25"/>
                  </a:lnTo>
                  <a:lnTo>
                    <a:pt x="65" y="19"/>
                  </a:lnTo>
                  <a:lnTo>
                    <a:pt x="64" y="17"/>
                  </a:lnTo>
                  <a:lnTo>
                    <a:pt x="61" y="10"/>
                  </a:lnTo>
                  <a:lnTo>
                    <a:pt x="56" y="4"/>
                  </a:lnTo>
                  <a:lnTo>
                    <a:pt x="50" y="1"/>
                  </a:lnTo>
                  <a:lnTo>
                    <a:pt x="42" y="0"/>
                  </a:lnTo>
                  <a:lnTo>
                    <a:pt x="33" y="0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8" y="0"/>
                  </a:lnTo>
                  <a:lnTo>
                    <a:pt x="17" y="0"/>
                  </a:lnTo>
                  <a:lnTo>
                    <a:pt x="16" y="0"/>
                  </a:lnTo>
                  <a:lnTo>
                    <a:pt x="9" y="2"/>
                  </a:lnTo>
                  <a:lnTo>
                    <a:pt x="3" y="6"/>
                  </a:lnTo>
                  <a:lnTo>
                    <a:pt x="0" y="11"/>
                  </a:lnTo>
                  <a:lnTo>
                    <a:pt x="0" y="17"/>
                  </a:lnTo>
                  <a:lnTo>
                    <a:pt x="0" y="22"/>
                  </a:lnTo>
                  <a:lnTo>
                    <a:pt x="2" y="29"/>
                  </a:lnTo>
                  <a:lnTo>
                    <a:pt x="10" y="54"/>
                  </a:lnTo>
                  <a:lnTo>
                    <a:pt x="17" y="77"/>
                  </a:lnTo>
                  <a:lnTo>
                    <a:pt x="24" y="99"/>
                  </a:lnTo>
                  <a:lnTo>
                    <a:pt x="30" y="120"/>
                  </a:lnTo>
                  <a:lnTo>
                    <a:pt x="36" y="138"/>
                  </a:lnTo>
                  <a:lnTo>
                    <a:pt x="41" y="156"/>
                  </a:lnTo>
                  <a:lnTo>
                    <a:pt x="47" y="172"/>
                  </a:lnTo>
                  <a:lnTo>
                    <a:pt x="51" y="187"/>
                  </a:lnTo>
                  <a:lnTo>
                    <a:pt x="56" y="201"/>
                  </a:lnTo>
                  <a:lnTo>
                    <a:pt x="59" y="214"/>
                  </a:lnTo>
                  <a:lnTo>
                    <a:pt x="66" y="236"/>
                  </a:lnTo>
                  <a:lnTo>
                    <a:pt x="72" y="254"/>
                  </a:lnTo>
                  <a:lnTo>
                    <a:pt x="77" y="269"/>
                  </a:lnTo>
                  <a:lnTo>
                    <a:pt x="80" y="279"/>
                  </a:lnTo>
                  <a:lnTo>
                    <a:pt x="82" y="289"/>
                  </a:lnTo>
                  <a:lnTo>
                    <a:pt x="85" y="294"/>
                  </a:lnTo>
                  <a:lnTo>
                    <a:pt x="86" y="299"/>
                  </a:lnTo>
                  <a:lnTo>
                    <a:pt x="87" y="301"/>
                  </a:lnTo>
                  <a:lnTo>
                    <a:pt x="87" y="302"/>
                  </a:lnTo>
                  <a:lnTo>
                    <a:pt x="87" y="302"/>
                  </a:lnTo>
                  <a:lnTo>
                    <a:pt x="92" y="312"/>
                  </a:lnTo>
                  <a:lnTo>
                    <a:pt x="97" y="319"/>
                  </a:lnTo>
                  <a:lnTo>
                    <a:pt x="104" y="322"/>
                  </a:lnTo>
                  <a:lnTo>
                    <a:pt x="116" y="323"/>
                  </a:lnTo>
                  <a:lnTo>
                    <a:pt x="122" y="323"/>
                  </a:lnTo>
                  <a:lnTo>
                    <a:pt x="125" y="323"/>
                  </a:lnTo>
                  <a:lnTo>
                    <a:pt x="129" y="323"/>
                  </a:lnTo>
                  <a:lnTo>
                    <a:pt x="131" y="323"/>
                  </a:lnTo>
                  <a:lnTo>
                    <a:pt x="132" y="323"/>
                  </a:lnTo>
                  <a:lnTo>
                    <a:pt x="133" y="323"/>
                  </a:lnTo>
                  <a:lnTo>
                    <a:pt x="144" y="322"/>
                  </a:lnTo>
                  <a:lnTo>
                    <a:pt x="152" y="319"/>
                  </a:lnTo>
                  <a:lnTo>
                    <a:pt x="156" y="312"/>
                  </a:lnTo>
                  <a:lnTo>
                    <a:pt x="161" y="302"/>
                  </a:lnTo>
                  <a:lnTo>
                    <a:pt x="165" y="291"/>
                  </a:lnTo>
                  <a:lnTo>
                    <a:pt x="169" y="279"/>
                  </a:lnTo>
                  <a:lnTo>
                    <a:pt x="172" y="270"/>
                  </a:lnTo>
                  <a:lnTo>
                    <a:pt x="175" y="262"/>
                  </a:lnTo>
                  <a:lnTo>
                    <a:pt x="177" y="255"/>
                  </a:lnTo>
                  <a:lnTo>
                    <a:pt x="178" y="250"/>
                  </a:lnTo>
                  <a:lnTo>
                    <a:pt x="182" y="241"/>
                  </a:lnTo>
                  <a:lnTo>
                    <a:pt x="183" y="236"/>
                  </a:lnTo>
                  <a:lnTo>
                    <a:pt x="184" y="233"/>
                  </a:lnTo>
                  <a:lnTo>
                    <a:pt x="184" y="232"/>
                  </a:lnTo>
                  <a:lnTo>
                    <a:pt x="184" y="232"/>
                  </a:lnTo>
                  <a:lnTo>
                    <a:pt x="184" y="231"/>
                  </a:lnTo>
                  <a:lnTo>
                    <a:pt x="184" y="230"/>
                  </a:lnTo>
                  <a:lnTo>
                    <a:pt x="185" y="225"/>
                  </a:lnTo>
                  <a:lnTo>
                    <a:pt x="186" y="220"/>
                  </a:lnTo>
                  <a:lnTo>
                    <a:pt x="187" y="21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7" name="Freeform 33"/>
            <p:cNvSpPr>
              <a:spLocks/>
            </p:cNvSpPr>
            <p:nvPr userDrawn="1"/>
          </p:nvSpPr>
          <p:spPr bwMode="auto">
            <a:xfrm>
              <a:off x="4788" y="3383"/>
              <a:ext cx="174" cy="314"/>
            </a:xfrm>
            <a:custGeom>
              <a:avLst/>
              <a:gdLst>
                <a:gd name="T0" fmla="*/ 166 w 179"/>
                <a:gd name="T1" fmla="*/ 322 h 323"/>
                <a:gd name="T2" fmla="*/ 176 w 179"/>
                <a:gd name="T3" fmla="*/ 315 h 323"/>
                <a:gd name="T4" fmla="*/ 176 w 179"/>
                <a:gd name="T5" fmla="*/ 305 h 323"/>
                <a:gd name="T6" fmla="*/ 154 w 179"/>
                <a:gd name="T7" fmla="*/ 274 h 323"/>
                <a:gd name="T8" fmla="*/ 126 w 179"/>
                <a:gd name="T9" fmla="*/ 235 h 323"/>
                <a:gd name="T10" fmla="*/ 104 w 179"/>
                <a:gd name="T11" fmla="*/ 206 h 323"/>
                <a:gd name="T12" fmla="*/ 89 w 179"/>
                <a:gd name="T13" fmla="*/ 186 h 323"/>
                <a:gd name="T14" fmla="*/ 80 w 179"/>
                <a:gd name="T15" fmla="*/ 172 h 323"/>
                <a:gd name="T16" fmla="*/ 74 w 179"/>
                <a:gd name="T17" fmla="*/ 166 h 323"/>
                <a:gd name="T18" fmla="*/ 70 w 179"/>
                <a:gd name="T19" fmla="*/ 162 h 323"/>
                <a:gd name="T20" fmla="*/ 70 w 179"/>
                <a:gd name="T21" fmla="*/ 159 h 323"/>
                <a:gd name="T22" fmla="*/ 86 w 179"/>
                <a:gd name="T23" fmla="*/ 133 h 323"/>
                <a:gd name="T24" fmla="*/ 114 w 179"/>
                <a:gd name="T25" fmla="*/ 96 h 323"/>
                <a:gd name="T26" fmla="*/ 134 w 179"/>
                <a:gd name="T27" fmla="*/ 70 h 323"/>
                <a:gd name="T28" fmla="*/ 147 w 179"/>
                <a:gd name="T29" fmla="*/ 52 h 323"/>
                <a:gd name="T30" fmla="*/ 156 w 179"/>
                <a:gd name="T31" fmla="*/ 39 h 323"/>
                <a:gd name="T32" fmla="*/ 162 w 179"/>
                <a:gd name="T33" fmla="*/ 31 h 323"/>
                <a:gd name="T34" fmla="*/ 164 w 179"/>
                <a:gd name="T35" fmla="*/ 29 h 323"/>
                <a:gd name="T36" fmla="*/ 169 w 179"/>
                <a:gd name="T37" fmla="*/ 21 h 323"/>
                <a:gd name="T38" fmla="*/ 168 w 179"/>
                <a:gd name="T39" fmla="*/ 9 h 323"/>
                <a:gd name="T40" fmla="*/ 160 w 179"/>
                <a:gd name="T41" fmla="*/ 1 h 323"/>
                <a:gd name="T42" fmla="*/ 142 w 179"/>
                <a:gd name="T43" fmla="*/ 0 h 323"/>
                <a:gd name="T44" fmla="*/ 129 w 179"/>
                <a:gd name="T45" fmla="*/ 0 h 323"/>
                <a:gd name="T46" fmla="*/ 123 w 179"/>
                <a:gd name="T47" fmla="*/ 0 h 323"/>
                <a:gd name="T48" fmla="*/ 121 w 179"/>
                <a:gd name="T49" fmla="*/ 0 h 323"/>
                <a:gd name="T50" fmla="*/ 106 w 179"/>
                <a:gd name="T51" fmla="*/ 3 h 323"/>
                <a:gd name="T52" fmla="*/ 93 w 179"/>
                <a:gd name="T53" fmla="*/ 15 h 323"/>
                <a:gd name="T54" fmla="*/ 67 w 179"/>
                <a:gd name="T55" fmla="*/ 52 h 323"/>
                <a:gd name="T56" fmla="*/ 47 w 179"/>
                <a:gd name="T57" fmla="*/ 80 h 323"/>
                <a:gd name="T58" fmla="*/ 33 w 179"/>
                <a:gd name="T59" fmla="*/ 100 h 323"/>
                <a:gd name="T60" fmla="*/ 23 w 179"/>
                <a:gd name="T61" fmla="*/ 114 h 323"/>
                <a:gd name="T62" fmla="*/ 17 w 179"/>
                <a:gd name="T63" fmla="*/ 122 h 323"/>
                <a:gd name="T64" fmla="*/ 14 w 179"/>
                <a:gd name="T65" fmla="*/ 128 h 323"/>
                <a:gd name="T66" fmla="*/ 8 w 179"/>
                <a:gd name="T67" fmla="*/ 136 h 323"/>
                <a:gd name="T68" fmla="*/ 0 w 179"/>
                <a:gd name="T69" fmla="*/ 151 h 323"/>
                <a:gd name="T70" fmla="*/ 0 w 179"/>
                <a:gd name="T71" fmla="*/ 169 h 323"/>
                <a:gd name="T72" fmla="*/ 8 w 179"/>
                <a:gd name="T73" fmla="*/ 185 h 323"/>
                <a:gd name="T74" fmla="*/ 28 w 179"/>
                <a:gd name="T75" fmla="*/ 213 h 323"/>
                <a:gd name="T76" fmla="*/ 52 w 179"/>
                <a:gd name="T77" fmla="*/ 246 h 323"/>
                <a:gd name="T78" fmla="*/ 69 w 179"/>
                <a:gd name="T79" fmla="*/ 271 h 323"/>
                <a:gd name="T80" fmla="*/ 82 w 179"/>
                <a:gd name="T81" fmla="*/ 287 h 323"/>
                <a:gd name="T82" fmla="*/ 89 w 179"/>
                <a:gd name="T83" fmla="*/ 299 h 323"/>
                <a:gd name="T84" fmla="*/ 95 w 179"/>
                <a:gd name="T85" fmla="*/ 307 h 323"/>
                <a:gd name="T86" fmla="*/ 96 w 179"/>
                <a:gd name="T87" fmla="*/ 308 h 323"/>
                <a:gd name="T88" fmla="*/ 108 w 179"/>
                <a:gd name="T89" fmla="*/ 320 h 323"/>
                <a:gd name="T90" fmla="*/ 124 w 179"/>
                <a:gd name="T91" fmla="*/ 323 h 323"/>
                <a:gd name="T92" fmla="*/ 158 w 179"/>
                <a:gd name="T93" fmla="*/ 323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79" h="323">
                  <a:moveTo>
                    <a:pt x="158" y="323"/>
                  </a:moveTo>
                  <a:lnTo>
                    <a:pt x="166" y="322"/>
                  </a:lnTo>
                  <a:lnTo>
                    <a:pt x="173" y="319"/>
                  </a:lnTo>
                  <a:lnTo>
                    <a:pt x="176" y="315"/>
                  </a:lnTo>
                  <a:lnTo>
                    <a:pt x="179" y="312"/>
                  </a:lnTo>
                  <a:lnTo>
                    <a:pt x="176" y="305"/>
                  </a:lnTo>
                  <a:lnTo>
                    <a:pt x="173" y="297"/>
                  </a:lnTo>
                  <a:lnTo>
                    <a:pt x="154" y="274"/>
                  </a:lnTo>
                  <a:lnTo>
                    <a:pt x="138" y="253"/>
                  </a:lnTo>
                  <a:lnTo>
                    <a:pt x="126" y="235"/>
                  </a:lnTo>
                  <a:lnTo>
                    <a:pt x="113" y="218"/>
                  </a:lnTo>
                  <a:lnTo>
                    <a:pt x="104" y="206"/>
                  </a:lnTo>
                  <a:lnTo>
                    <a:pt x="96" y="194"/>
                  </a:lnTo>
                  <a:lnTo>
                    <a:pt x="89" y="186"/>
                  </a:lnTo>
                  <a:lnTo>
                    <a:pt x="83" y="178"/>
                  </a:lnTo>
                  <a:lnTo>
                    <a:pt x="80" y="172"/>
                  </a:lnTo>
                  <a:lnTo>
                    <a:pt x="76" y="169"/>
                  </a:lnTo>
                  <a:lnTo>
                    <a:pt x="74" y="166"/>
                  </a:lnTo>
                  <a:lnTo>
                    <a:pt x="71" y="163"/>
                  </a:lnTo>
                  <a:lnTo>
                    <a:pt x="70" y="162"/>
                  </a:lnTo>
                  <a:lnTo>
                    <a:pt x="70" y="162"/>
                  </a:lnTo>
                  <a:lnTo>
                    <a:pt x="70" y="159"/>
                  </a:lnTo>
                  <a:lnTo>
                    <a:pt x="70" y="156"/>
                  </a:lnTo>
                  <a:lnTo>
                    <a:pt x="86" y="133"/>
                  </a:lnTo>
                  <a:lnTo>
                    <a:pt x="101" y="114"/>
                  </a:lnTo>
                  <a:lnTo>
                    <a:pt x="114" y="96"/>
                  </a:lnTo>
                  <a:lnTo>
                    <a:pt x="124" y="83"/>
                  </a:lnTo>
                  <a:lnTo>
                    <a:pt x="134" y="70"/>
                  </a:lnTo>
                  <a:lnTo>
                    <a:pt x="141" y="60"/>
                  </a:lnTo>
                  <a:lnTo>
                    <a:pt x="147" y="52"/>
                  </a:lnTo>
                  <a:lnTo>
                    <a:pt x="152" y="45"/>
                  </a:lnTo>
                  <a:lnTo>
                    <a:pt x="156" y="39"/>
                  </a:lnTo>
                  <a:lnTo>
                    <a:pt x="159" y="36"/>
                  </a:lnTo>
                  <a:lnTo>
                    <a:pt x="162" y="31"/>
                  </a:lnTo>
                  <a:lnTo>
                    <a:pt x="164" y="29"/>
                  </a:lnTo>
                  <a:lnTo>
                    <a:pt x="164" y="29"/>
                  </a:lnTo>
                  <a:lnTo>
                    <a:pt x="167" y="24"/>
                  </a:lnTo>
                  <a:lnTo>
                    <a:pt x="169" y="21"/>
                  </a:lnTo>
                  <a:lnTo>
                    <a:pt x="169" y="15"/>
                  </a:lnTo>
                  <a:lnTo>
                    <a:pt x="168" y="9"/>
                  </a:lnTo>
                  <a:lnTo>
                    <a:pt x="165" y="4"/>
                  </a:lnTo>
                  <a:lnTo>
                    <a:pt x="160" y="1"/>
                  </a:lnTo>
                  <a:lnTo>
                    <a:pt x="152" y="0"/>
                  </a:lnTo>
                  <a:lnTo>
                    <a:pt x="142" y="0"/>
                  </a:lnTo>
                  <a:lnTo>
                    <a:pt x="135" y="0"/>
                  </a:lnTo>
                  <a:lnTo>
                    <a:pt x="129" y="0"/>
                  </a:lnTo>
                  <a:lnTo>
                    <a:pt x="126" y="0"/>
                  </a:lnTo>
                  <a:lnTo>
                    <a:pt x="123" y="0"/>
                  </a:lnTo>
                  <a:lnTo>
                    <a:pt x="122" y="0"/>
                  </a:lnTo>
                  <a:lnTo>
                    <a:pt x="121" y="0"/>
                  </a:lnTo>
                  <a:lnTo>
                    <a:pt x="113" y="1"/>
                  </a:lnTo>
                  <a:lnTo>
                    <a:pt x="106" y="3"/>
                  </a:lnTo>
                  <a:lnTo>
                    <a:pt x="99" y="8"/>
                  </a:lnTo>
                  <a:lnTo>
                    <a:pt x="93" y="15"/>
                  </a:lnTo>
                  <a:lnTo>
                    <a:pt x="80" y="34"/>
                  </a:lnTo>
                  <a:lnTo>
                    <a:pt x="67" y="52"/>
                  </a:lnTo>
                  <a:lnTo>
                    <a:pt x="57" y="67"/>
                  </a:lnTo>
                  <a:lnTo>
                    <a:pt x="47" y="80"/>
                  </a:lnTo>
                  <a:lnTo>
                    <a:pt x="39" y="91"/>
                  </a:lnTo>
                  <a:lnTo>
                    <a:pt x="33" y="100"/>
                  </a:lnTo>
                  <a:lnTo>
                    <a:pt x="28" y="108"/>
                  </a:lnTo>
                  <a:lnTo>
                    <a:pt x="23" y="114"/>
                  </a:lnTo>
                  <a:lnTo>
                    <a:pt x="21" y="118"/>
                  </a:lnTo>
                  <a:lnTo>
                    <a:pt x="17" y="122"/>
                  </a:lnTo>
                  <a:lnTo>
                    <a:pt x="15" y="126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8" y="136"/>
                  </a:lnTo>
                  <a:lnTo>
                    <a:pt x="4" y="144"/>
                  </a:lnTo>
                  <a:lnTo>
                    <a:pt x="0" y="151"/>
                  </a:lnTo>
                  <a:lnTo>
                    <a:pt x="0" y="159"/>
                  </a:lnTo>
                  <a:lnTo>
                    <a:pt x="0" y="169"/>
                  </a:lnTo>
                  <a:lnTo>
                    <a:pt x="4" y="177"/>
                  </a:lnTo>
                  <a:lnTo>
                    <a:pt x="8" y="185"/>
                  </a:lnTo>
                  <a:lnTo>
                    <a:pt x="14" y="193"/>
                  </a:lnTo>
                  <a:lnTo>
                    <a:pt x="28" y="213"/>
                  </a:lnTo>
                  <a:lnTo>
                    <a:pt x="40" y="231"/>
                  </a:lnTo>
                  <a:lnTo>
                    <a:pt x="52" y="246"/>
                  </a:lnTo>
                  <a:lnTo>
                    <a:pt x="61" y="260"/>
                  </a:lnTo>
                  <a:lnTo>
                    <a:pt x="69" y="271"/>
                  </a:lnTo>
                  <a:lnTo>
                    <a:pt x="76" y="281"/>
                  </a:lnTo>
                  <a:lnTo>
                    <a:pt x="82" y="287"/>
                  </a:lnTo>
                  <a:lnTo>
                    <a:pt x="85" y="294"/>
                  </a:lnTo>
                  <a:lnTo>
                    <a:pt x="89" y="299"/>
                  </a:lnTo>
                  <a:lnTo>
                    <a:pt x="91" y="302"/>
                  </a:lnTo>
                  <a:lnTo>
                    <a:pt x="95" y="307"/>
                  </a:lnTo>
                  <a:lnTo>
                    <a:pt x="96" y="308"/>
                  </a:lnTo>
                  <a:lnTo>
                    <a:pt x="96" y="308"/>
                  </a:lnTo>
                  <a:lnTo>
                    <a:pt x="101" y="315"/>
                  </a:lnTo>
                  <a:lnTo>
                    <a:pt x="108" y="320"/>
                  </a:lnTo>
                  <a:lnTo>
                    <a:pt x="115" y="322"/>
                  </a:lnTo>
                  <a:lnTo>
                    <a:pt x="124" y="323"/>
                  </a:lnTo>
                  <a:lnTo>
                    <a:pt x="158" y="323"/>
                  </a:lnTo>
                  <a:lnTo>
                    <a:pt x="158" y="32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82515" y="2130426"/>
            <a:ext cx="5641732" cy="1082675"/>
          </a:xfrm>
        </p:spPr>
        <p:txBody>
          <a:bodyPr lIns="0" tIns="0" rIns="0" bIns="0" anchor="t">
            <a:noAutofit/>
          </a:bodyPr>
          <a:lstStyle>
            <a:lvl1pPr algn="l">
              <a:defRPr lang="de-DE" sz="3200" smtClean="0">
                <a:effectLst/>
              </a:defRPr>
            </a:lvl1pPr>
          </a:lstStyle>
          <a:p>
            <a:r>
              <a:rPr lang="de-DE" sz="3200" dirty="0" smtClean="0">
                <a:solidFill>
                  <a:srgbClr val="005A8C"/>
                </a:solidFill>
                <a:effectLst/>
                <a:latin typeface="+mj-lt"/>
                <a:ea typeface="ＭＳ Ｐゴシック"/>
              </a:rPr>
              <a:t>Präsentationstitel </a:t>
            </a:r>
            <a:br>
              <a:rPr lang="de-DE" sz="3200" dirty="0" smtClean="0">
                <a:solidFill>
                  <a:srgbClr val="005A8C"/>
                </a:solidFill>
                <a:effectLst/>
                <a:latin typeface="+mj-lt"/>
                <a:ea typeface="ＭＳ Ｐゴシック"/>
              </a:rPr>
            </a:br>
            <a:r>
              <a:rPr lang="de-DE" sz="3200" dirty="0" smtClean="0">
                <a:solidFill>
                  <a:srgbClr val="005A8C"/>
                </a:solidFill>
                <a:effectLst/>
                <a:latin typeface="+mj-lt"/>
                <a:ea typeface="ＭＳ Ｐゴシック"/>
              </a:rPr>
              <a:t>[max. 2 Zeilen]</a:t>
            </a:r>
            <a:endParaRPr lang="de-DE" dirty="0">
              <a:effectLst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82516" y="3213100"/>
            <a:ext cx="5641731" cy="1332024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lang="de-DE" b="0" smtClean="0">
                <a:solidFill>
                  <a:schemeClr val="bg2"/>
                </a:solidFill>
                <a:effectLst/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 smtClean="0">
                <a:solidFill>
                  <a:schemeClr val="bg2"/>
                </a:solidFill>
                <a:effectLst/>
                <a:latin typeface="Franklin Gothic Book"/>
                <a:ea typeface="ＭＳ Ｐゴシック"/>
              </a:rPr>
              <a:t>Untertitel der Präsentation [max. 2 Zeilen]</a:t>
            </a:r>
          </a:p>
          <a:p>
            <a:pPr lvl="0"/>
            <a:r>
              <a:rPr lang="de-DE" dirty="0" smtClean="0">
                <a:solidFill>
                  <a:schemeClr val="bg2"/>
                </a:solidFill>
                <a:effectLst/>
                <a:latin typeface="Franklin Gothic Book"/>
                <a:ea typeface="ＭＳ Ｐゴシック"/>
              </a:rPr>
              <a:t>Ort, Datum [TT. Monat Jahr]</a:t>
            </a:r>
          </a:p>
          <a:p>
            <a:pPr lvl="0"/>
            <a:r>
              <a:rPr lang="de-DE" dirty="0" smtClean="0">
                <a:solidFill>
                  <a:schemeClr val="bg2"/>
                </a:solidFill>
                <a:effectLst/>
                <a:latin typeface="Franklin Gothic Book"/>
                <a:ea typeface="ＭＳ Ｐゴシック"/>
              </a:rPr>
              <a:t>[Leerzeile]</a:t>
            </a:r>
          </a:p>
          <a:p>
            <a:pPr lvl="0"/>
            <a:r>
              <a:rPr lang="de-DE" dirty="0" smtClean="0">
                <a:solidFill>
                  <a:schemeClr val="bg2"/>
                </a:solidFill>
                <a:effectLst/>
                <a:latin typeface="Franklin Gothic Book"/>
                <a:ea typeface="ＭＳ Ｐゴシック"/>
              </a:rPr>
              <a:t>[Platz für Namen/Abteilung] </a:t>
            </a:r>
            <a:endParaRPr lang="de-DE" dirty="0">
              <a:effectLst/>
            </a:endParaRPr>
          </a:p>
        </p:txBody>
      </p:sp>
      <p:pic>
        <p:nvPicPr>
          <p:cNvPr id="9" name="Picture 17" descr="Gestaltungselemen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585" y="2251076"/>
            <a:ext cx="306266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8570154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Textfe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 err="1" smtClean="0"/>
              <a:t>Folientitel</a:t>
            </a:r>
            <a:r>
              <a:rPr lang="en-US" dirty="0" smtClean="0"/>
              <a:t> [max. 2 </a:t>
            </a:r>
            <a:r>
              <a:rPr lang="en-US" dirty="0" err="1" smtClean="0"/>
              <a:t>Zeilen</a:t>
            </a:r>
            <a:r>
              <a:rPr lang="en-US" dirty="0" smtClean="0"/>
              <a:t>]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Nepal's Initiatives for promotion of Solar PV</a:t>
            </a:r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782516" y="6165850"/>
            <a:ext cx="7246327" cy="215900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900" b="0" baseline="0"/>
            </a:lvl1pPr>
            <a:lvl2pPr>
              <a:lnSpc>
                <a:spcPct val="100000"/>
              </a:lnSpc>
              <a:spcBef>
                <a:spcPts val="0"/>
              </a:spcBef>
              <a:defRPr sz="900" b="0"/>
            </a:lvl2pPr>
            <a:lvl3pPr>
              <a:defRPr sz="900" b="0"/>
            </a:lvl3pPr>
            <a:lvl4pPr>
              <a:defRPr sz="900" b="0"/>
            </a:lvl4pPr>
            <a:lvl5pPr>
              <a:defRPr sz="900" b="0"/>
            </a:lvl5pPr>
          </a:lstStyle>
          <a:p>
            <a:pPr lvl="0"/>
            <a:r>
              <a:rPr lang="en-US" dirty="0" err="1" smtClean="0"/>
              <a:t>Quelle</a:t>
            </a:r>
            <a:r>
              <a:rPr lang="en-US" dirty="0" smtClean="0"/>
              <a:t>, </a:t>
            </a:r>
            <a:r>
              <a:rPr lang="en-US" dirty="0" err="1" smtClean="0"/>
              <a:t>Anmerkung</a:t>
            </a:r>
            <a:r>
              <a:rPr lang="en-US" dirty="0" smtClean="0"/>
              <a:t>, </a:t>
            </a:r>
            <a:r>
              <a:rPr lang="en-US" dirty="0" err="1" smtClean="0"/>
              <a:t>Fußnote</a:t>
            </a:r>
            <a:endParaRPr lang="en-US" dirty="0" smtClean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 hasCustomPrompt="1"/>
          </p:nvPr>
        </p:nvSpPr>
        <p:spPr>
          <a:xfrm>
            <a:off x="782516" y="1773239"/>
            <a:ext cx="2327895" cy="395287"/>
          </a:xfrm>
          <a:solidFill>
            <a:srgbClr val="A0C3D7"/>
          </a:solidFill>
        </p:spPr>
        <p:txBody>
          <a:bodyPr anchor="ctr"/>
          <a:lstStyle>
            <a:lvl1pPr algn="ctr">
              <a:lnSpc>
                <a:spcPct val="100000"/>
              </a:lnSpc>
              <a:defRPr sz="16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400"/>
            </a:lvl2pPr>
            <a:lvl3pPr marL="358163" indent="0" algn="ctr">
              <a:buNone/>
              <a:defRPr/>
            </a:lvl3pPr>
            <a:lvl4pPr marL="0" indent="0" algn="ctr">
              <a:buNone/>
              <a:defRPr/>
            </a:lvl4pPr>
            <a:lvl5pPr marL="358163" indent="0" algn="ctr">
              <a:buNone/>
              <a:defRPr/>
            </a:lvl5pPr>
          </a:lstStyle>
          <a:p>
            <a:pPr lvl="0"/>
            <a:r>
              <a:rPr lang="en-US" dirty="0" err="1" smtClean="0"/>
              <a:t>Überschrift</a:t>
            </a:r>
            <a:endParaRPr lang="en-US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2" hasCustomPrompt="1"/>
          </p:nvPr>
        </p:nvSpPr>
        <p:spPr>
          <a:xfrm>
            <a:off x="782516" y="2299028"/>
            <a:ext cx="2327031" cy="3866822"/>
          </a:xfrm>
          <a:solidFill>
            <a:schemeClr val="accent5"/>
          </a:solidFill>
        </p:spPr>
        <p:txBody>
          <a:bodyPr lIns="108000" tIns="72000" rIns="108000" bIns="72000"/>
          <a:lstStyle/>
          <a:p>
            <a:pPr lvl="0"/>
            <a:r>
              <a:rPr lang="en-US" dirty="0" err="1" smtClean="0"/>
              <a:t>Überschrift</a:t>
            </a:r>
            <a:r>
              <a:rPr lang="en-US" dirty="0" smtClean="0"/>
              <a:t> </a:t>
            </a:r>
            <a:r>
              <a:rPr lang="en-US" dirty="0" err="1" smtClean="0"/>
              <a:t>oder</a:t>
            </a:r>
            <a:r>
              <a:rPr lang="en-US" dirty="0" smtClean="0"/>
              <a:t> </a:t>
            </a:r>
            <a:r>
              <a:rPr lang="en-US" dirty="0" err="1" smtClean="0"/>
              <a:t>hervorgehobener</a:t>
            </a:r>
            <a:r>
              <a:rPr lang="en-US" dirty="0" smtClean="0"/>
              <a:t> Text</a:t>
            </a:r>
          </a:p>
          <a:p>
            <a:pPr lvl="1"/>
            <a:r>
              <a:rPr lang="en-US" dirty="0" err="1" smtClean="0"/>
              <a:t>Erste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(16pt)</a:t>
            </a:r>
          </a:p>
          <a:p>
            <a:pPr lvl="2"/>
            <a:r>
              <a:rPr lang="en-US" dirty="0" err="1" smtClean="0"/>
              <a:t>Zweite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(16pt)</a:t>
            </a:r>
          </a:p>
          <a:p>
            <a:pPr lvl="3"/>
            <a:r>
              <a:rPr lang="en-US" dirty="0" err="1" smtClean="0"/>
              <a:t>Erste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(14pt)</a:t>
            </a:r>
          </a:p>
          <a:p>
            <a:pPr lvl="4"/>
            <a:r>
              <a:rPr lang="en-US" dirty="0" err="1" smtClean="0"/>
              <a:t>Zweite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(14pt)</a:t>
            </a:r>
          </a:p>
          <a:p>
            <a:pPr lvl="5"/>
            <a:r>
              <a:rPr lang="en-US" dirty="0" err="1" smtClean="0"/>
              <a:t>Erste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(12pt)</a:t>
            </a:r>
          </a:p>
          <a:p>
            <a:pPr lvl="6"/>
            <a:r>
              <a:rPr lang="en-US" dirty="0" err="1" smtClean="0"/>
              <a:t>Zweite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(12pt)</a:t>
            </a:r>
            <a:endParaRPr lang="de-DE" dirty="0" smtClean="0"/>
          </a:p>
          <a:p>
            <a:pPr lvl="7"/>
            <a:r>
              <a:rPr lang="de-DE" dirty="0" smtClean="0"/>
              <a:t>Erste Ebene (10pt)</a:t>
            </a:r>
          </a:p>
          <a:p>
            <a:pPr lvl="8"/>
            <a:r>
              <a:rPr lang="de-DE" dirty="0" smtClean="0"/>
              <a:t>Zweite Ebene (10pt)</a:t>
            </a:r>
            <a:endParaRPr lang="de-DE" dirty="0"/>
          </a:p>
        </p:txBody>
      </p:sp>
      <p:sp>
        <p:nvSpPr>
          <p:cNvPr id="20" name="Text Placeholder 5"/>
          <p:cNvSpPr>
            <a:spLocks noGrp="1"/>
          </p:cNvSpPr>
          <p:nvPr>
            <p:ph type="body" sz="quarter" idx="23" hasCustomPrompt="1"/>
          </p:nvPr>
        </p:nvSpPr>
        <p:spPr>
          <a:xfrm>
            <a:off x="3246670" y="1773239"/>
            <a:ext cx="2327895" cy="395287"/>
          </a:xfrm>
          <a:solidFill>
            <a:srgbClr val="A0C3D7"/>
          </a:solidFill>
        </p:spPr>
        <p:txBody>
          <a:bodyPr anchor="ctr"/>
          <a:lstStyle>
            <a:lvl1pPr algn="ctr">
              <a:lnSpc>
                <a:spcPct val="100000"/>
              </a:lnSpc>
              <a:defRPr sz="16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400"/>
            </a:lvl2pPr>
            <a:lvl3pPr marL="358163" indent="0" algn="ctr">
              <a:buNone/>
              <a:defRPr/>
            </a:lvl3pPr>
            <a:lvl4pPr marL="0" indent="0" algn="ctr">
              <a:buNone/>
              <a:defRPr/>
            </a:lvl4pPr>
            <a:lvl5pPr marL="358163" indent="0" algn="ctr">
              <a:buNone/>
              <a:defRPr/>
            </a:lvl5pPr>
          </a:lstStyle>
          <a:p>
            <a:pPr lvl="0"/>
            <a:r>
              <a:rPr lang="en-US" dirty="0" err="1" smtClean="0"/>
              <a:t>Überschrift</a:t>
            </a:r>
            <a:endParaRPr lang="en-US" dirty="0" smtClean="0"/>
          </a:p>
        </p:txBody>
      </p:sp>
      <p:sp>
        <p:nvSpPr>
          <p:cNvPr id="21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3246670" y="2299028"/>
            <a:ext cx="2327031" cy="3866822"/>
          </a:xfrm>
          <a:solidFill>
            <a:schemeClr val="accent5"/>
          </a:solidFill>
        </p:spPr>
        <p:txBody>
          <a:bodyPr lIns="108000" tIns="72000" rIns="108000" bIns="72000"/>
          <a:lstStyle/>
          <a:p>
            <a:pPr lvl="0"/>
            <a:r>
              <a:rPr lang="en-US" dirty="0" err="1" smtClean="0"/>
              <a:t>Überschrift</a:t>
            </a:r>
            <a:r>
              <a:rPr lang="en-US" dirty="0" smtClean="0"/>
              <a:t> </a:t>
            </a:r>
            <a:r>
              <a:rPr lang="en-US" dirty="0" err="1" smtClean="0"/>
              <a:t>oder</a:t>
            </a:r>
            <a:r>
              <a:rPr lang="en-US" dirty="0" smtClean="0"/>
              <a:t> </a:t>
            </a:r>
            <a:r>
              <a:rPr lang="en-US" dirty="0" err="1" smtClean="0"/>
              <a:t>hervorgehobener</a:t>
            </a:r>
            <a:r>
              <a:rPr lang="en-US" dirty="0" smtClean="0"/>
              <a:t> Text</a:t>
            </a:r>
          </a:p>
          <a:p>
            <a:pPr lvl="1"/>
            <a:r>
              <a:rPr lang="en-US" dirty="0" err="1" smtClean="0"/>
              <a:t>Erste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(16pt)</a:t>
            </a:r>
          </a:p>
          <a:p>
            <a:pPr lvl="2"/>
            <a:r>
              <a:rPr lang="en-US" dirty="0" err="1" smtClean="0"/>
              <a:t>Zweite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(16pt)</a:t>
            </a:r>
          </a:p>
          <a:p>
            <a:pPr lvl="3"/>
            <a:r>
              <a:rPr lang="en-US" dirty="0" err="1" smtClean="0"/>
              <a:t>Erste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(14pt)</a:t>
            </a:r>
          </a:p>
          <a:p>
            <a:pPr lvl="4"/>
            <a:r>
              <a:rPr lang="en-US" dirty="0" err="1" smtClean="0"/>
              <a:t>Zweite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(14pt)</a:t>
            </a:r>
          </a:p>
          <a:p>
            <a:pPr lvl="5"/>
            <a:r>
              <a:rPr lang="en-US" dirty="0" err="1" smtClean="0"/>
              <a:t>Erste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(12pt)</a:t>
            </a:r>
          </a:p>
          <a:p>
            <a:pPr lvl="6"/>
            <a:r>
              <a:rPr lang="en-US" dirty="0" err="1" smtClean="0"/>
              <a:t>Zweite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(12pt)</a:t>
            </a:r>
            <a:endParaRPr lang="de-DE" dirty="0" smtClean="0"/>
          </a:p>
          <a:p>
            <a:pPr lvl="7"/>
            <a:r>
              <a:rPr lang="de-DE" dirty="0" smtClean="0"/>
              <a:t>Erste Ebene (10pt)</a:t>
            </a:r>
          </a:p>
          <a:p>
            <a:pPr lvl="8"/>
            <a:r>
              <a:rPr lang="de-DE" dirty="0" smtClean="0"/>
              <a:t>Zweite Ebene (10pt)</a:t>
            </a:r>
            <a:endParaRPr lang="de-DE" dirty="0"/>
          </a:p>
        </p:txBody>
      </p:sp>
      <p:sp>
        <p:nvSpPr>
          <p:cNvPr id="22" name="Text Placeholder 5"/>
          <p:cNvSpPr>
            <a:spLocks noGrp="1"/>
          </p:cNvSpPr>
          <p:nvPr>
            <p:ph type="body" sz="quarter" idx="25" hasCustomPrompt="1"/>
          </p:nvPr>
        </p:nvSpPr>
        <p:spPr>
          <a:xfrm>
            <a:off x="5710824" y="1773239"/>
            <a:ext cx="2327895" cy="395287"/>
          </a:xfrm>
          <a:solidFill>
            <a:srgbClr val="A0C3D7"/>
          </a:solidFill>
        </p:spPr>
        <p:txBody>
          <a:bodyPr anchor="ctr"/>
          <a:lstStyle>
            <a:lvl1pPr algn="ctr">
              <a:lnSpc>
                <a:spcPct val="100000"/>
              </a:lnSpc>
              <a:defRPr sz="16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400"/>
            </a:lvl2pPr>
            <a:lvl3pPr marL="358163" indent="0" algn="ctr">
              <a:buNone/>
              <a:defRPr/>
            </a:lvl3pPr>
            <a:lvl4pPr marL="0" indent="0" algn="ctr">
              <a:buNone/>
              <a:defRPr/>
            </a:lvl4pPr>
            <a:lvl5pPr marL="358163" indent="0" algn="ctr">
              <a:buNone/>
              <a:defRPr/>
            </a:lvl5pPr>
          </a:lstStyle>
          <a:p>
            <a:pPr lvl="0"/>
            <a:r>
              <a:rPr lang="en-US" dirty="0" err="1" smtClean="0"/>
              <a:t>Überschrift</a:t>
            </a:r>
            <a:endParaRPr lang="en-US" dirty="0" smtClean="0"/>
          </a:p>
        </p:txBody>
      </p:sp>
      <p:sp>
        <p:nvSpPr>
          <p:cNvPr id="23" name="Text Placeholder 3"/>
          <p:cNvSpPr>
            <a:spLocks noGrp="1"/>
          </p:cNvSpPr>
          <p:nvPr>
            <p:ph type="body" sz="quarter" idx="26" hasCustomPrompt="1"/>
          </p:nvPr>
        </p:nvSpPr>
        <p:spPr>
          <a:xfrm>
            <a:off x="5710824" y="2299028"/>
            <a:ext cx="2327031" cy="3866822"/>
          </a:xfrm>
          <a:solidFill>
            <a:schemeClr val="accent5"/>
          </a:solidFill>
        </p:spPr>
        <p:txBody>
          <a:bodyPr lIns="108000" tIns="72000" rIns="108000" bIns="72000"/>
          <a:lstStyle/>
          <a:p>
            <a:pPr lvl="0"/>
            <a:r>
              <a:rPr lang="en-US" dirty="0" err="1" smtClean="0"/>
              <a:t>Überschrift</a:t>
            </a:r>
            <a:r>
              <a:rPr lang="en-US" dirty="0" smtClean="0"/>
              <a:t> </a:t>
            </a:r>
            <a:r>
              <a:rPr lang="en-US" dirty="0" err="1" smtClean="0"/>
              <a:t>oder</a:t>
            </a:r>
            <a:r>
              <a:rPr lang="en-US" dirty="0" smtClean="0"/>
              <a:t> </a:t>
            </a:r>
            <a:r>
              <a:rPr lang="en-US" dirty="0" err="1" smtClean="0"/>
              <a:t>hervorgehobener</a:t>
            </a:r>
            <a:r>
              <a:rPr lang="en-US" dirty="0" smtClean="0"/>
              <a:t> Text</a:t>
            </a:r>
          </a:p>
          <a:p>
            <a:pPr lvl="1"/>
            <a:r>
              <a:rPr lang="en-US" dirty="0" err="1" smtClean="0"/>
              <a:t>Erste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(16pt)</a:t>
            </a:r>
          </a:p>
          <a:p>
            <a:pPr lvl="2"/>
            <a:r>
              <a:rPr lang="en-US" dirty="0" err="1" smtClean="0"/>
              <a:t>Zweite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(16pt)</a:t>
            </a:r>
          </a:p>
          <a:p>
            <a:pPr lvl="3"/>
            <a:r>
              <a:rPr lang="en-US" dirty="0" err="1" smtClean="0"/>
              <a:t>Erste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(14pt)</a:t>
            </a:r>
          </a:p>
          <a:p>
            <a:pPr lvl="4"/>
            <a:r>
              <a:rPr lang="en-US" dirty="0" err="1" smtClean="0"/>
              <a:t>Zweite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(14pt)</a:t>
            </a:r>
          </a:p>
          <a:p>
            <a:pPr lvl="5"/>
            <a:r>
              <a:rPr lang="en-US" dirty="0" err="1" smtClean="0"/>
              <a:t>Erste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(12pt)</a:t>
            </a:r>
          </a:p>
          <a:p>
            <a:pPr lvl="6"/>
            <a:r>
              <a:rPr lang="en-US" dirty="0" err="1" smtClean="0"/>
              <a:t>Zweite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(12pt)</a:t>
            </a:r>
            <a:endParaRPr lang="de-DE" dirty="0" smtClean="0"/>
          </a:p>
          <a:p>
            <a:pPr lvl="7"/>
            <a:r>
              <a:rPr lang="de-DE" dirty="0" smtClean="0"/>
              <a:t>Erste Ebene (10pt)</a:t>
            </a:r>
          </a:p>
          <a:p>
            <a:pPr lvl="8"/>
            <a:r>
              <a:rPr lang="de-DE" dirty="0" smtClean="0"/>
              <a:t>Zweite Ebene (10pt)</a:t>
            </a:r>
            <a:endParaRPr lang="de-DE" dirty="0"/>
          </a:p>
        </p:txBody>
      </p:sp>
      <p:sp>
        <p:nvSpPr>
          <p:cNvPr id="24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782516" y="715170"/>
            <a:ext cx="7246326" cy="409575"/>
          </a:xfrm>
        </p:spPr>
        <p:txBody>
          <a:bodyPr/>
          <a:lstStyle>
            <a:lvl1pPr>
              <a:defRPr sz="1800"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err="1" smtClean="0"/>
              <a:t>Untertitel</a:t>
            </a:r>
            <a:r>
              <a:rPr lang="en-US" dirty="0" smtClean="0"/>
              <a:t> [max. 2 </a:t>
            </a:r>
            <a:r>
              <a:rPr lang="en-US" dirty="0" err="1" smtClean="0"/>
              <a:t>Zeilen</a:t>
            </a:r>
            <a:r>
              <a:rPr lang="en-US" dirty="0" smtClean="0"/>
              <a:t>]</a:t>
            </a:r>
            <a:endParaRPr lang="de-DE" dirty="0"/>
          </a:p>
        </p:txBody>
      </p:sp>
      <p:sp>
        <p:nvSpPr>
          <p:cNvPr id="25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247185" y="6499224"/>
            <a:ext cx="427892" cy="1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14B902E-4165-4290-83F6-40D4666F07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563728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Textfe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22" hasCustomPrompt="1"/>
          </p:nvPr>
        </p:nvSpPr>
        <p:spPr>
          <a:xfrm>
            <a:off x="782516" y="2299028"/>
            <a:ext cx="3556489" cy="1562020"/>
          </a:xfrm>
          <a:solidFill>
            <a:schemeClr val="accent5"/>
          </a:solidFill>
        </p:spPr>
        <p:txBody>
          <a:bodyPr lIns="108000" tIns="72000" rIns="108000" bIns="72000"/>
          <a:lstStyle/>
          <a:p>
            <a:pPr lvl="0"/>
            <a:r>
              <a:rPr lang="en-US" dirty="0" err="1" smtClean="0"/>
              <a:t>Überschrift</a:t>
            </a:r>
            <a:r>
              <a:rPr lang="en-US" dirty="0" smtClean="0"/>
              <a:t> </a:t>
            </a:r>
            <a:r>
              <a:rPr lang="en-US" dirty="0" err="1" smtClean="0"/>
              <a:t>oder</a:t>
            </a:r>
            <a:r>
              <a:rPr lang="en-US" dirty="0" smtClean="0"/>
              <a:t> </a:t>
            </a:r>
            <a:r>
              <a:rPr lang="en-US" dirty="0" err="1" smtClean="0"/>
              <a:t>hervorgehobener</a:t>
            </a:r>
            <a:r>
              <a:rPr lang="en-US" dirty="0" smtClean="0"/>
              <a:t> Text</a:t>
            </a:r>
          </a:p>
          <a:p>
            <a:pPr lvl="1"/>
            <a:r>
              <a:rPr lang="en-US" dirty="0" err="1" smtClean="0"/>
              <a:t>Erste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(16pt)</a:t>
            </a:r>
          </a:p>
          <a:p>
            <a:pPr lvl="2"/>
            <a:r>
              <a:rPr lang="en-US" dirty="0" err="1" smtClean="0"/>
              <a:t>Zweite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(16pt)</a:t>
            </a:r>
          </a:p>
          <a:p>
            <a:pPr lvl="3"/>
            <a:r>
              <a:rPr lang="en-US" dirty="0" err="1" smtClean="0"/>
              <a:t>Erste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(14pt)</a:t>
            </a:r>
          </a:p>
          <a:p>
            <a:pPr lvl="4"/>
            <a:r>
              <a:rPr lang="en-US" dirty="0" err="1" smtClean="0"/>
              <a:t>Zweite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(14pt)</a:t>
            </a:r>
            <a:endParaRPr lang="de-DE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 err="1" smtClean="0"/>
              <a:t>Folientitel</a:t>
            </a:r>
            <a:r>
              <a:rPr lang="en-US" dirty="0" smtClean="0"/>
              <a:t> [max. 2 </a:t>
            </a:r>
            <a:r>
              <a:rPr lang="en-US" dirty="0" err="1" smtClean="0"/>
              <a:t>Zeilen</a:t>
            </a:r>
            <a:r>
              <a:rPr lang="en-US" dirty="0" smtClean="0"/>
              <a:t>]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Nepal's Initiatives for promotion of Solar PV</a:t>
            </a:r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782516" y="6165850"/>
            <a:ext cx="7246327" cy="215900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900" b="0" baseline="0"/>
            </a:lvl1pPr>
            <a:lvl2pPr>
              <a:lnSpc>
                <a:spcPct val="100000"/>
              </a:lnSpc>
              <a:spcBef>
                <a:spcPts val="0"/>
              </a:spcBef>
              <a:defRPr sz="900" b="0"/>
            </a:lvl2pPr>
            <a:lvl3pPr>
              <a:defRPr sz="900" b="0"/>
            </a:lvl3pPr>
            <a:lvl4pPr>
              <a:defRPr sz="900" b="0"/>
            </a:lvl4pPr>
            <a:lvl5pPr>
              <a:defRPr sz="900" b="0"/>
            </a:lvl5pPr>
          </a:lstStyle>
          <a:p>
            <a:pPr lvl="0"/>
            <a:r>
              <a:rPr lang="en-US" dirty="0" err="1" smtClean="0"/>
              <a:t>Quelle</a:t>
            </a:r>
            <a:r>
              <a:rPr lang="en-US" dirty="0" smtClean="0"/>
              <a:t>, </a:t>
            </a:r>
            <a:r>
              <a:rPr lang="en-US" dirty="0" err="1" smtClean="0"/>
              <a:t>Anmerkung</a:t>
            </a:r>
            <a:r>
              <a:rPr lang="en-US" dirty="0" smtClean="0"/>
              <a:t>, </a:t>
            </a:r>
            <a:r>
              <a:rPr lang="en-US" dirty="0" err="1" smtClean="0"/>
              <a:t>Fußnote</a:t>
            </a:r>
            <a:endParaRPr lang="en-US" dirty="0" smtClean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 hasCustomPrompt="1"/>
          </p:nvPr>
        </p:nvSpPr>
        <p:spPr>
          <a:xfrm>
            <a:off x="782516" y="1773239"/>
            <a:ext cx="3557809" cy="395287"/>
          </a:xfrm>
          <a:solidFill>
            <a:srgbClr val="A0C3D7"/>
          </a:solidFill>
        </p:spPr>
        <p:txBody>
          <a:bodyPr anchor="ctr"/>
          <a:lstStyle>
            <a:lvl1pPr algn="ctr">
              <a:lnSpc>
                <a:spcPct val="100000"/>
              </a:lnSpc>
              <a:defRPr sz="16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400"/>
            </a:lvl2pPr>
            <a:lvl3pPr marL="358163" indent="0" algn="ctr">
              <a:buNone/>
              <a:defRPr/>
            </a:lvl3pPr>
            <a:lvl4pPr marL="0" indent="0" algn="ctr">
              <a:buNone/>
              <a:defRPr/>
            </a:lvl4pPr>
            <a:lvl5pPr marL="358163" indent="0" algn="ctr">
              <a:buNone/>
              <a:defRPr/>
            </a:lvl5pPr>
          </a:lstStyle>
          <a:p>
            <a:pPr lvl="0"/>
            <a:r>
              <a:rPr lang="en-US" dirty="0" err="1" smtClean="0"/>
              <a:t>Überschrift</a:t>
            </a:r>
            <a:endParaRPr lang="en-US" dirty="0" smtClean="0"/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4472354" y="1773239"/>
            <a:ext cx="3557809" cy="395287"/>
          </a:xfrm>
          <a:solidFill>
            <a:srgbClr val="A0C3D7"/>
          </a:solidFill>
        </p:spPr>
        <p:txBody>
          <a:bodyPr anchor="ctr"/>
          <a:lstStyle>
            <a:lvl1pPr algn="ctr">
              <a:lnSpc>
                <a:spcPct val="100000"/>
              </a:lnSpc>
              <a:defRPr sz="16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400"/>
            </a:lvl2pPr>
            <a:lvl3pPr marL="358163" indent="0" algn="ctr">
              <a:buNone/>
              <a:defRPr/>
            </a:lvl3pPr>
            <a:lvl4pPr marL="0" indent="0" algn="ctr">
              <a:buNone/>
              <a:defRPr/>
            </a:lvl4pPr>
            <a:lvl5pPr marL="358163" indent="0" algn="ctr">
              <a:buNone/>
              <a:defRPr/>
            </a:lvl5pPr>
          </a:lstStyle>
          <a:p>
            <a:pPr lvl="0"/>
            <a:r>
              <a:rPr lang="en-US" dirty="0" err="1" smtClean="0"/>
              <a:t>Überschrift</a:t>
            </a:r>
            <a:endParaRPr lang="en-US" dirty="0" smtClean="0"/>
          </a:p>
        </p:txBody>
      </p:sp>
      <p:sp>
        <p:nvSpPr>
          <p:cNvPr id="14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782516" y="4076065"/>
            <a:ext cx="3557809" cy="395287"/>
          </a:xfrm>
          <a:solidFill>
            <a:srgbClr val="A0C3D7"/>
          </a:solidFill>
        </p:spPr>
        <p:txBody>
          <a:bodyPr anchor="ctr"/>
          <a:lstStyle>
            <a:lvl1pPr algn="ctr">
              <a:lnSpc>
                <a:spcPct val="100000"/>
              </a:lnSpc>
              <a:defRPr sz="16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400"/>
            </a:lvl2pPr>
            <a:lvl3pPr marL="358163" indent="0" algn="ctr">
              <a:buNone/>
              <a:defRPr/>
            </a:lvl3pPr>
            <a:lvl4pPr marL="0" indent="0" algn="ctr">
              <a:buNone/>
              <a:defRPr/>
            </a:lvl4pPr>
            <a:lvl5pPr marL="358163" indent="0" algn="ctr">
              <a:buNone/>
              <a:defRPr/>
            </a:lvl5pPr>
          </a:lstStyle>
          <a:p>
            <a:pPr lvl="0"/>
            <a:r>
              <a:rPr lang="en-US" dirty="0" err="1" smtClean="0"/>
              <a:t>Überschrift</a:t>
            </a:r>
            <a:endParaRPr lang="en-US" dirty="0" smtClean="0"/>
          </a:p>
        </p:txBody>
      </p:sp>
      <p:sp>
        <p:nvSpPr>
          <p:cNvPr id="16" name="Text Placeholder 5"/>
          <p:cNvSpPr>
            <a:spLocks noGrp="1"/>
          </p:cNvSpPr>
          <p:nvPr>
            <p:ph type="body" sz="quarter" idx="21" hasCustomPrompt="1"/>
          </p:nvPr>
        </p:nvSpPr>
        <p:spPr>
          <a:xfrm>
            <a:off x="4472354" y="4076065"/>
            <a:ext cx="3557809" cy="395287"/>
          </a:xfrm>
          <a:solidFill>
            <a:srgbClr val="A0C3D7"/>
          </a:solidFill>
        </p:spPr>
        <p:txBody>
          <a:bodyPr anchor="ctr"/>
          <a:lstStyle>
            <a:lvl1pPr algn="ctr">
              <a:lnSpc>
                <a:spcPct val="100000"/>
              </a:lnSpc>
              <a:defRPr sz="16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400"/>
            </a:lvl2pPr>
            <a:lvl3pPr marL="358163" indent="0" algn="ctr">
              <a:buNone/>
              <a:defRPr/>
            </a:lvl3pPr>
            <a:lvl4pPr marL="0" indent="0" algn="ctr">
              <a:buNone/>
              <a:defRPr/>
            </a:lvl4pPr>
            <a:lvl5pPr marL="358163" indent="0" algn="ctr">
              <a:buNone/>
              <a:defRPr/>
            </a:lvl5pPr>
          </a:lstStyle>
          <a:p>
            <a:pPr lvl="0"/>
            <a:r>
              <a:rPr lang="en-US" dirty="0" err="1" smtClean="0"/>
              <a:t>Überschrift</a:t>
            </a:r>
            <a:endParaRPr lang="en-US" dirty="0" smtClean="0"/>
          </a:p>
        </p:txBody>
      </p:sp>
      <p:sp>
        <p:nvSpPr>
          <p:cNvPr id="17" name="Text Placeholder 3"/>
          <p:cNvSpPr>
            <a:spLocks noGrp="1"/>
          </p:cNvSpPr>
          <p:nvPr>
            <p:ph type="body" sz="quarter" idx="23" hasCustomPrompt="1"/>
          </p:nvPr>
        </p:nvSpPr>
        <p:spPr>
          <a:xfrm>
            <a:off x="4485325" y="2299028"/>
            <a:ext cx="3556489" cy="1562020"/>
          </a:xfrm>
          <a:solidFill>
            <a:schemeClr val="accent5"/>
          </a:solidFill>
        </p:spPr>
        <p:txBody>
          <a:bodyPr lIns="108000" tIns="72000" rIns="108000" bIns="72000"/>
          <a:lstStyle/>
          <a:p>
            <a:pPr lvl="0"/>
            <a:r>
              <a:rPr lang="en-US" dirty="0" err="1" smtClean="0"/>
              <a:t>Überschrift</a:t>
            </a:r>
            <a:r>
              <a:rPr lang="en-US" dirty="0" smtClean="0"/>
              <a:t> </a:t>
            </a:r>
            <a:r>
              <a:rPr lang="en-US" dirty="0" err="1" smtClean="0"/>
              <a:t>oder</a:t>
            </a:r>
            <a:r>
              <a:rPr lang="en-US" dirty="0" smtClean="0"/>
              <a:t> </a:t>
            </a:r>
            <a:r>
              <a:rPr lang="en-US" dirty="0" err="1" smtClean="0"/>
              <a:t>hervorgehobener</a:t>
            </a:r>
            <a:r>
              <a:rPr lang="en-US" dirty="0" smtClean="0"/>
              <a:t> Text</a:t>
            </a:r>
          </a:p>
          <a:p>
            <a:pPr lvl="1"/>
            <a:r>
              <a:rPr lang="en-US" dirty="0" err="1" smtClean="0"/>
              <a:t>Erste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(16pt)</a:t>
            </a:r>
          </a:p>
          <a:p>
            <a:pPr lvl="2"/>
            <a:r>
              <a:rPr lang="en-US" dirty="0" err="1" smtClean="0"/>
              <a:t>Zweite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(16pt)</a:t>
            </a:r>
          </a:p>
          <a:p>
            <a:pPr lvl="3"/>
            <a:r>
              <a:rPr lang="en-US" dirty="0" err="1" smtClean="0"/>
              <a:t>Erste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(14pt)</a:t>
            </a:r>
          </a:p>
          <a:p>
            <a:pPr lvl="4"/>
            <a:r>
              <a:rPr lang="en-US" dirty="0" err="1" smtClean="0"/>
              <a:t>Zweite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(14pt)</a:t>
            </a:r>
            <a:endParaRPr lang="de-DE" dirty="0"/>
          </a:p>
        </p:txBody>
      </p:sp>
      <p:sp>
        <p:nvSpPr>
          <p:cNvPr id="18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782516" y="4603830"/>
            <a:ext cx="3556489" cy="1562020"/>
          </a:xfrm>
          <a:solidFill>
            <a:schemeClr val="accent5"/>
          </a:solidFill>
        </p:spPr>
        <p:txBody>
          <a:bodyPr lIns="108000" tIns="72000" rIns="108000" bIns="72000"/>
          <a:lstStyle/>
          <a:p>
            <a:pPr lvl="0"/>
            <a:r>
              <a:rPr lang="en-US" dirty="0" err="1" smtClean="0"/>
              <a:t>Überschrift</a:t>
            </a:r>
            <a:r>
              <a:rPr lang="en-US" dirty="0" smtClean="0"/>
              <a:t> </a:t>
            </a:r>
            <a:r>
              <a:rPr lang="en-US" dirty="0" err="1" smtClean="0"/>
              <a:t>oder</a:t>
            </a:r>
            <a:r>
              <a:rPr lang="en-US" dirty="0" smtClean="0"/>
              <a:t> </a:t>
            </a:r>
            <a:r>
              <a:rPr lang="en-US" dirty="0" err="1" smtClean="0"/>
              <a:t>hervorgehobener</a:t>
            </a:r>
            <a:r>
              <a:rPr lang="en-US" dirty="0" smtClean="0"/>
              <a:t> Text</a:t>
            </a:r>
          </a:p>
          <a:p>
            <a:pPr lvl="1"/>
            <a:r>
              <a:rPr lang="en-US" dirty="0" err="1" smtClean="0"/>
              <a:t>Erste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(16pt)</a:t>
            </a:r>
          </a:p>
          <a:p>
            <a:pPr lvl="2"/>
            <a:r>
              <a:rPr lang="en-US" dirty="0" err="1" smtClean="0"/>
              <a:t>Zweite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(16pt)</a:t>
            </a:r>
          </a:p>
          <a:p>
            <a:pPr lvl="3"/>
            <a:r>
              <a:rPr lang="en-US" dirty="0" err="1" smtClean="0"/>
              <a:t>Erste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(14pt)</a:t>
            </a:r>
          </a:p>
          <a:p>
            <a:pPr lvl="4"/>
            <a:r>
              <a:rPr lang="en-US" dirty="0" err="1" smtClean="0"/>
              <a:t>Zweite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(14pt)</a:t>
            </a:r>
            <a:endParaRPr lang="de-DE" dirty="0"/>
          </a:p>
        </p:txBody>
      </p:sp>
      <p:sp>
        <p:nvSpPr>
          <p:cNvPr id="19" name="Text Placeholder 3"/>
          <p:cNvSpPr>
            <a:spLocks noGrp="1"/>
          </p:cNvSpPr>
          <p:nvPr>
            <p:ph type="body" sz="quarter" idx="25" hasCustomPrompt="1"/>
          </p:nvPr>
        </p:nvSpPr>
        <p:spPr>
          <a:xfrm>
            <a:off x="4485325" y="4603830"/>
            <a:ext cx="3556489" cy="1562020"/>
          </a:xfrm>
          <a:solidFill>
            <a:schemeClr val="accent5"/>
          </a:solidFill>
        </p:spPr>
        <p:txBody>
          <a:bodyPr lIns="108000" tIns="72000" rIns="108000" bIns="72000"/>
          <a:lstStyle/>
          <a:p>
            <a:pPr lvl="0"/>
            <a:r>
              <a:rPr lang="en-US" dirty="0" err="1" smtClean="0"/>
              <a:t>Überschrift</a:t>
            </a:r>
            <a:r>
              <a:rPr lang="en-US" dirty="0" smtClean="0"/>
              <a:t> </a:t>
            </a:r>
            <a:r>
              <a:rPr lang="en-US" dirty="0" err="1" smtClean="0"/>
              <a:t>oder</a:t>
            </a:r>
            <a:r>
              <a:rPr lang="en-US" dirty="0" smtClean="0"/>
              <a:t> </a:t>
            </a:r>
            <a:r>
              <a:rPr lang="en-US" dirty="0" err="1" smtClean="0"/>
              <a:t>hervorgehobener</a:t>
            </a:r>
            <a:r>
              <a:rPr lang="en-US" dirty="0" smtClean="0"/>
              <a:t> Text</a:t>
            </a:r>
          </a:p>
          <a:p>
            <a:pPr lvl="1"/>
            <a:r>
              <a:rPr lang="en-US" dirty="0" err="1" smtClean="0"/>
              <a:t>Erste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(16pt)</a:t>
            </a:r>
          </a:p>
          <a:p>
            <a:pPr lvl="2"/>
            <a:r>
              <a:rPr lang="en-US" dirty="0" err="1" smtClean="0"/>
              <a:t>Zweite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(16pt)</a:t>
            </a:r>
          </a:p>
          <a:p>
            <a:pPr lvl="3"/>
            <a:r>
              <a:rPr lang="en-US" dirty="0" err="1" smtClean="0"/>
              <a:t>Erste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(14pt)</a:t>
            </a:r>
          </a:p>
          <a:p>
            <a:pPr lvl="4"/>
            <a:r>
              <a:rPr lang="en-US" dirty="0" err="1" smtClean="0"/>
              <a:t>Zweite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(14pt)</a:t>
            </a:r>
            <a:endParaRPr lang="de-DE" dirty="0"/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782516" y="715170"/>
            <a:ext cx="7246326" cy="409575"/>
          </a:xfrm>
        </p:spPr>
        <p:txBody>
          <a:bodyPr/>
          <a:lstStyle>
            <a:lvl1pPr>
              <a:defRPr sz="1800"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err="1" smtClean="0"/>
              <a:t>Untertitel</a:t>
            </a:r>
            <a:r>
              <a:rPr lang="en-US" dirty="0" smtClean="0"/>
              <a:t> [max. 2 </a:t>
            </a:r>
            <a:r>
              <a:rPr lang="en-US" dirty="0" err="1" smtClean="0"/>
              <a:t>Zeilen</a:t>
            </a:r>
            <a:r>
              <a:rPr lang="en-US" dirty="0" smtClean="0"/>
              <a:t>]</a:t>
            </a:r>
            <a:endParaRPr lang="de-DE" dirty="0"/>
          </a:p>
        </p:txBody>
      </p:sp>
      <p:sp>
        <p:nvSpPr>
          <p:cNvPr id="21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247185" y="6499224"/>
            <a:ext cx="427892" cy="1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14B902E-4165-4290-83F6-40D4666F07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80801"/>
      </p:ext>
    </p:extLst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ontakseite ohne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 err="1" smtClean="0"/>
              <a:t>Kontaktseite</a:t>
            </a:r>
            <a:r>
              <a:rPr lang="en-US" dirty="0" smtClean="0"/>
              <a:t> </a:t>
            </a:r>
            <a:r>
              <a:rPr lang="en-US" dirty="0" err="1" smtClean="0"/>
              <a:t>ohne</a:t>
            </a:r>
            <a:r>
              <a:rPr lang="en-US" dirty="0" smtClean="0"/>
              <a:t> </a:t>
            </a:r>
            <a:r>
              <a:rPr lang="en-US" dirty="0" err="1" smtClean="0"/>
              <a:t>Bild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Nepal's Initiatives for promotion of Solar PV</a:t>
            </a:r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782516" y="1768354"/>
            <a:ext cx="7246327" cy="3892894"/>
          </a:xfrm>
          <a:solidFill>
            <a:schemeClr val="accent5"/>
          </a:solidFill>
        </p:spPr>
        <p:txBody>
          <a:bodyPr lIns="108000" tIns="72000" rIns="108000" bIns="72000"/>
          <a:lstStyle>
            <a:lvl1pPr>
              <a:defRPr sz="1400" b="1" baseline="0"/>
            </a:lvl1pPr>
            <a:lvl2pPr marL="0" indent="0">
              <a:buNone/>
              <a:defRPr sz="1400" b="0"/>
            </a:lvl2pPr>
            <a:lvl3pPr marL="0" indent="0">
              <a:buNone/>
              <a:defRPr sz="1400" b="0" i="1"/>
            </a:lvl3pPr>
            <a:lvl4pPr>
              <a:defRPr b="0"/>
            </a:lvl4pPr>
            <a:lvl5pPr>
              <a:defRPr b="0"/>
            </a:lvl5pPr>
          </a:lstStyle>
          <a:p>
            <a:pPr lvl="0"/>
            <a:r>
              <a:rPr lang="en-US" dirty="0" err="1" smtClean="0"/>
              <a:t>Abteilung</a:t>
            </a:r>
            <a:endParaRPr lang="en-US" dirty="0" smtClean="0"/>
          </a:p>
          <a:p>
            <a:pPr lvl="1"/>
            <a:r>
              <a:rPr lang="en-US" dirty="0" err="1" smtClean="0"/>
              <a:t>Vorname</a:t>
            </a:r>
            <a:r>
              <a:rPr lang="en-US" dirty="0" smtClean="0"/>
              <a:t> </a:t>
            </a:r>
            <a:r>
              <a:rPr lang="en-US" dirty="0" err="1" smtClean="0"/>
              <a:t>Nachname</a:t>
            </a:r>
            <a:endParaRPr lang="en-US" dirty="0" smtClean="0"/>
          </a:p>
          <a:p>
            <a:pPr lvl="2"/>
            <a:r>
              <a:rPr lang="en-US" dirty="0" smtClean="0"/>
              <a:t>Position/</a:t>
            </a:r>
            <a:r>
              <a:rPr lang="en-US" dirty="0" err="1" smtClean="0"/>
              <a:t>Funktion</a:t>
            </a:r>
            <a:endParaRPr lang="en-US" dirty="0" smtClean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5" hasCustomPrompt="1"/>
          </p:nvPr>
        </p:nvSpPr>
        <p:spPr>
          <a:xfrm>
            <a:off x="782516" y="3284984"/>
            <a:ext cx="7246327" cy="2376264"/>
          </a:xfrm>
          <a:noFill/>
        </p:spPr>
        <p:txBody>
          <a:bodyPr lIns="108000" tIns="72000" rIns="108000" bIns="72000"/>
          <a:lstStyle>
            <a:lvl1pPr>
              <a:defRPr lang="en-GB" sz="1600" b="1" smtClean="0">
                <a:effectLst/>
              </a:defRPr>
            </a:lvl1pPr>
            <a:lvl2pPr marL="0" indent="0">
              <a:buNone/>
              <a:tabLst>
                <a:tab pos="538163" algn="l"/>
              </a:tabLst>
              <a:defRPr sz="1400" b="0">
                <a:latin typeface="Arial" pitchFamily="34" charset="0"/>
              </a:defRPr>
            </a:lvl2pPr>
            <a:lvl3pPr marL="0" indent="0">
              <a:buNone/>
              <a:defRPr b="0" i="1"/>
            </a:lvl3pPr>
            <a:lvl4pPr>
              <a:defRPr b="0"/>
            </a:lvl4pPr>
            <a:lvl5pPr>
              <a:defRPr b="0"/>
            </a:lvl5pPr>
          </a:lstStyle>
          <a:p>
            <a:pPr lvl="1"/>
            <a:r>
              <a:rPr lang="en-GB" sz="1600" b="1" dirty="0" err="1" smtClean="0">
                <a:effectLst/>
                <a:latin typeface="Franklin Gothic Book"/>
                <a:ea typeface="ＭＳ Ｐゴシック"/>
              </a:rPr>
              <a:t>KfW</a:t>
            </a:r>
            <a:r>
              <a:rPr lang="en-GB" sz="1600" b="1" dirty="0" smtClean="0">
                <a:effectLst/>
                <a:latin typeface="Franklin Gothic Book"/>
                <a:ea typeface="ＭＳ Ｐゴシック"/>
              </a:rPr>
              <a:t> </a:t>
            </a:r>
            <a:r>
              <a:rPr lang="en-GB" sz="1600" b="1" dirty="0" err="1" smtClean="0">
                <a:effectLst/>
                <a:latin typeface="Franklin Gothic Book"/>
                <a:ea typeface="ＭＳ Ｐゴシック"/>
              </a:rPr>
              <a:t>Bankengruppe</a:t>
            </a:r>
            <a:r>
              <a:rPr lang="en-GB" sz="1600" dirty="0" smtClean="0">
                <a:effectLst/>
                <a:latin typeface="ＭＳ Ｐゴシック"/>
                <a:ea typeface="ＭＳ Ｐゴシック"/>
              </a:rPr>
              <a:t/>
            </a:r>
            <a:br>
              <a:rPr lang="en-GB" sz="1600" dirty="0" smtClean="0">
                <a:effectLst/>
                <a:latin typeface="ＭＳ Ｐゴシック"/>
                <a:ea typeface="ＭＳ Ｐゴシック"/>
              </a:rPr>
            </a:br>
            <a:r>
              <a:rPr lang="en-GB" sz="1600" dirty="0" err="1" smtClean="0">
                <a:effectLst/>
                <a:latin typeface="Franklin Gothic Book"/>
                <a:ea typeface="ＭＳ Ｐゴシック"/>
              </a:rPr>
              <a:t>Palmengartenstrasse</a:t>
            </a:r>
            <a:r>
              <a:rPr lang="en-GB" sz="1600" dirty="0" smtClean="0">
                <a:effectLst/>
                <a:latin typeface="Franklin Gothic Book"/>
                <a:ea typeface="ＭＳ Ｐゴシック"/>
              </a:rPr>
              <a:t> 5–9</a:t>
            </a:r>
            <a:br>
              <a:rPr lang="en-GB" sz="1600" dirty="0" smtClean="0">
                <a:effectLst/>
                <a:latin typeface="Franklin Gothic Book"/>
                <a:ea typeface="ＭＳ Ｐゴシック"/>
              </a:rPr>
            </a:br>
            <a:r>
              <a:rPr lang="en-GB" sz="1600" dirty="0" smtClean="0">
                <a:effectLst/>
                <a:latin typeface="Franklin Gothic Book"/>
                <a:ea typeface="ＭＳ Ｐゴシック"/>
              </a:rPr>
              <a:t>60325 Frankfurt am Main</a:t>
            </a:r>
          </a:p>
          <a:p>
            <a:pPr lvl="1"/>
            <a:r>
              <a:rPr lang="en-GB" sz="1600" dirty="0" err="1" smtClean="0">
                <a:effectLst/>
                <a:latin typeface="Franklin Gothic Book"/>
                <a:ea typeface="ＭＳ Ｐゴシック"/>
              </a:rPr>
              <a:t>Fon</a:t>
            </a:r>
            <a:r>
              <a:rPr lang="en-GB" sz="1600" dirty="0" smtClean="0">
                <a:effectLst/>
                <a:latin typeface="Franklin Gothic Book"/>
                <a:ea typeface="ＭＳ Ｐゴシック"/>
              </a:rPr>
              <a:t>	+49 69 7431 - Ext</a:t>
            </a:r>
            <a:br>
              <a:rPr lang="en-GB" sz="1600" dirty="0" smtClean="0">
                <a:effectLst/>
                <a:latin typeface="Franklin Gothic Book"/>
                <a:ea typeface="ＭＳ Ｐゴシック"/>
              </a:rPr>
            </a:br>
            <a:r>
              <a:rPr lang="en-GB" sz="1600" dirty="0" smtClean="0">
                <a:effectLst/>
                <a:latin typeface="Franklin Gothic Book"/>
                <a:ea typeface="ＭＳ Ｐゴシック"/>
              </a:rPr>
              <a:t>Fax	+49 69 7431 - Ext</a:t>
            </a:r>
            <a:br>
              <a:rPr lang="en-GB" sz="1600" dirty="0" smtClean="0">
                <a:effectLst/>
                <a:latin typeface="Franklin Gothic Book"/>
                <a:ea typeface="ＭＳ Ｐゴシック"/>
              </a:rPr>
            </a:br>
            <a:r>
              <a:rPr lang="en-GB" sz="1600" dirty="0" smtClean="0">
                <a:effectLst/>
                <a:latin typeface="Franklin Gothic Book"/>
                <a:ea typeface="ＭＳ Ｐゴシック"/>
              </a:rPr>
              <a:t>email@kfw.de</a:t>
            </a:r>
            <a:endParaRPr lang="en-GB" sz="1600" dirty="0">
              <a:effectLst/>
              <a:latin typeface="Franklin Gothic Book"/>
              <a:ea typeface="ＭＳ Ｐゴシック"/>
            </a:endParaRP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782516" y="715170"/>
            <a:ext cx="7246326" cy="409575"/>
          </a:xfrm>
        </p:spPr>
        <p:txBody>
          <a:bodyPr/>
          <a:lstStyle>
            <a:lvl1pPr>
              <a:defRPr sz="1800"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err="1" smtClean="0"/>
              <a:t>Untertitel</a:t>
            </a:r>
            <a:r>
              <a:rPr lang="en-US" dirty="0" smtClean="0"/>
              <a:t> [max. 2 </a:t>
            </a:r>
            <a:r>
              <a:rPr lang="en-US" dirty="0" err="1" smtClean="0"/>
              <a:t>Zeilen</a:t>
            </a:r>
            <a:r>
              <a:rPr lang="en-US" dirty="0" smtClean="0"/>
              <a:t>]</a:t>
            </a:r>
            <a:endParaRPr lang="de-DE" dirty="0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247185" y="6499224"/>
            <a:ext cx="427892" cy="1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14B902E-4165-4290-83F6-40D4666F07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393177"/>
      </p:ext>
    </p:extLst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ontakseit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782516" y="1768355"/>
            <a:ext cx="4785946" cy="2165471"/>
          </a:xfrm>
          <a:solidFill>
            <a:schemeClr val="accent5"/>
          </a:solidFill>
        </p:spPr>
        <p:txBody>
          <a:bodyPr lIns="108000" tIns="72000" rIns="108000" bIns="72000"/>
          <a:lstStyle>
            <a:lvl1pPr marL="1616075" indent="0">
              <a:defRPr sz="1400" b="1" baseline="0"/>
            </a:lvl1pPr>
            <a:lvl2pPr marL="1616075" indent="0">
              <a:buNone/>
              <a:defRPr sz="1400" b="0"/>
            </a:lvl2pPr>
            <a:lvl3pPr marL="1616075" indent="0">
              <a:buNone/>
              <a:defRPr sz="1400" b="0" i="1"/>
            </a:lvl3pPr>
            <a:lvl4pPr>
              <a:defRPr b="0"/>
            </a:lvl4pPr>
            <a:lvl5pPr>
              <a:defRPr b="0"/>
            </a:lvl5pPr>
          </a:lstStyle>
          <a:p>
            <a:pPr lvl="0"/>
            <a:r>
              <a:rPr lang="en-US" dirty="0" err="1" smtClean="0"/>
              <a:t>Abteilung</a:t>
            </a:r>
            <a:endParaRPr lang="en-US" dirty="0" smtClean="0"/>
          </a:p>
          <a:p>
            <a:pPr lvl="1"/>
            <a:r>
              <a:rPr lang="en-US" dirty="0" err="1" smtClean="0"/>
              <a:t>Vorname</a:t>
            </a:r>
            <a:r>
              <a:rPr lang="en-US" dirty="0" smtClean="0"/>
              <a:t> </a:t>
            </a:r>
            <a:r>
              <a:rPr lang="en-US" dirty="0" err="1" smtClean="0"/>
              <a:t>Nachname</a:t>
            </a:r>
            <a:endParaRPr lang="en-US" dirty="0" smtClean="0"/>
          </a:p>
          <a:p>
            <a:pPr lvl="2"/>
            <a:r>
              <a:rPr lang="en-US" dirty="0" smtClean="0"/>
              <a:t>Position/</a:t>
            </a:r>
            <a:r>
              <a:rPr lang="en-US" dirty="0" err="1" smtClean="0"/>
              <a:t>Funktion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 err="1" smtClean="0"/>
              <a:t>Kontaktseite</a:t>
            </a:r>
            <a:r>
              <a:rPr lang="en-US" dirty="0" smtClean="0"/>
              <a:t> </a:t>
            </a:r>
            <a:r>
              <a:rPr lang="en-US" dirty="0" err="1" smtClean="0"/>
              <a:t>mit</a:t>
            </a:r>
            <a:r>
              <a:rPr lang="en-US" dirty="0" smtClean="0"/>
              <a:t> </a:t>
            </a:r>
            <a:r>
              <a:rPr lang="en-US" dirty="0" err="1" smtClean="0"/>
              <a:t>Bild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Nepal's Initiatives for promotion of Solar PV</a:t>
            </a:r>
            <a:endParaRPr lang="en-US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5" hasCustomPrompt="1"/>
          </p:nvPr>
        </p:nvSpPr>
        <p:spPr>
          <a:xfrm>
            <a:off x="5701812" y="1773239"/>
            <a:ext cx="2327031" cy="2160587"/>
          </a:xfrm>
          <a:solidFill>
            <a:srgbClr val="CDE1EB"/>
          </a:solidFill>
        </p:spPr>
        <p:txBody>
          <a:bodyPr lIns="108000" tIns="72000" rIns="108000" bIns="72000"/>
          <a:lstStyle>
            <a:lvl1pPr>
              <a:defRPr lang="en-GB" sz="1600" b="1" smtClean="0">
                <a:effectLst/>
              </a:defRPr>
            </a:lvl1pPr>
            <a:lvl2pPr marL="0" indent="0">
              <a:buNone/>
              <a:tabLst>
                <a:tab pos="538163" algn="l"/>
              </a:tabLst>
              <a:defRPr sz="1400" b="0">
                <a:latin typeface="Arial" pitchFamily="34" charset="0"/>
              </a:defRPr>
            </a:lvl2pPr>
            <a:lvl3pPr marL="0" indent="0">
              <a:buNone/>
              <a:defRPr b="0" i="1"/>
            </a:lvl3pPr>
            <a:lvl4pPr>
              <a:defRPr b="0"/>
            </a:lvl4pPr>
            <a:lvl5pPr>
              <a:defRPr b="0"/>
            </a:lvl5pPr>
          </a:lstStyle>
          <a:p>
            <a:pPr lvl="1"/>
            <a:r>
              <a:rPr lang="en-GB" sz="1600" b="1" dirty="0" err="1" smtClean="0">
                <a:effectLst/>
                <a:latin typeface="Franklin Gothic Book"/>
                <a:ea typeface="ＭＳ Ｐゴシック"/>
              </a:rPr>
              <a:t>KfW</a:t>
            </a:r>
            <a:r>
              <a:rPr lang="en-GB" sz="1600" b="1" dirty="0" smtClean="0">
                <a:effectLst/>
                <a:latin typeface="Franklin Gothic Book"/>
                <a:ea typeface="ＭＳ Ｐゴシック"/>
              </a:rPr>
              <a:t> </a:t>
            </a:r>
            <a:r>
              <a:rPr lang="en-GB" sz="1600" b="1" dirty="0" err="1" smtClean="0">
                <a:effectLst/>
                <a:latin typeface="Franklin Gothic Book"/>
                <a:ea typeface="ＭＳ Ｐゴシック"/>
              </a:rPr>
              <a:t>Bankengruppe</a:t>
            </a:r>
            <a:r>
              <a:rPr lang="en-GB" sz="1600" dirty="0" smtClean="0">
                <a:effectLst/>
                <a:latin typeface="ＭＳ Ｐゴシック"/>
                <a:ea typeface="ＭＳ Ｐゴシック"/>
              </a:rPr>
              <a:t/>
            </a:r>
            <a:br>
              <a:rPr lang="en-GB" sz="1600" dirty="0" smtClean="0">
                <a:effectLst/>
                <a:latin typeface="ＭＳ Ｐゴシック"/>
                <a:ea typeface="ＭＳ Ｐゴシック"/>
              </a:rPr>
            </a:br>
            <a:r>
              <a:rPr lang="en-GB" sz="1600" dirty="0" err="1" smtClean="0">
                <a:effectLst/>
                <a:latin typeface="Franklin Gothic Book"/>
                <a:ea typeface="ＭＳ Ｐゴシック"/>
              </a:rPr>
              <a:t>Palmengartenstrasse</a:t>
            </a:r>
            <a:r>
              <a:rPr lang="en-GB" sz="1600" dirty="0" smtClean="0">
                <a:effectLst/>
                <a:latin typeface="Franklin Gothic Book"/>
                <a:ea typeface="ＭＳ Ｐゴシック"/>
              </a:rPr>
              <a:t> 5–9</a:t>
            </a:r>
            <a:br>
              <a:rPr lang="en-GB" sz="1600" dirty="0" smtClean="0">
                <a:effectLst/>
                <a:latin typeface="Franklin Gothic Book"/>
                <a:ea typeface="ＭＳ Ｐゴシック"/>
              </a:rPr>
            </a:br>
            <a:r>
              <a:rPr lang="en-GB" sz="1600" dirty="0" smtClean="0">
                <a:effectLst/>
                <a:latin typeface="Franklin Gothic Book"/>
                <a:ea typeface="ＭＳ Ｐゴシック"/>
              </a:rPr>
              <a:t>60325 Frankfurt am Main</a:t>
            </a:r>
          </a:p>
          <a:p>
            <a:pPr lvl="1"/>
            <a:r>
              <a:rPr lang="en-GB" sz="1600" dirty="0" err="1" smtClean="0">
                <a:effectLst/>
                <a:latin typeface="Franklin Gothic Book"/>
                <a:ea typeface="ＭＳ Ｐゴシック"/>
              </a:rPr>
              <a:t>Fon</a:t>
            </a:r>
            <a:r>
              <a:rPr lang="en-GB" sz="1600" dirty="0" smtClean="0">
                <a:effectLst/>
                <a:latin typeface="Franklin Gothic Book"/>
                <a:ea typeface="ＭＳ Ｐゴシック"/>
              </a:rPr>
              <a:t>	+49 69 7431 - Ext</a:t>
            </a:r>
            <a:br>
              <a:rPr lang="en-GB" sz="1600" dirty="0" smtClean="0">
                <a:effectLst/>
                <a:latin typeface="Franklin Gothic Book"/>
                <a:ea typeface="ＭＳ Ｐゴシック"/>
              </a:rPr>
            </a:br>
            <a:r>
              <a:rPr lang="en-GB" sz="1600" dirty="0" smtClean="0">
                <a:effectLst/>
                <a:latin typeface="Franklin Gothic Book"/>
                <a:ea typeface="ＭＳ Ｐゴシック"/>
              </a:rPr>
              <a:t>Fax	+49 69 7431 - Ext</a:t>
            </a:r>
            <a:br>
              <a:rPr lang="en-GB" sz="1600" dirty="0" smtClean="0">
                <a:effectLst/>
                <a:latin typeface="Franklin Gothic Book"/>
                <a:ea typeface="ＭＳ Ｐゴシック"/>
              </a:rPr>
            </a:br>
            <a:r>
              <a:rPr lang="en-GB" sz="1600" dirty="0" smtClean="0">
                <a:effectLst/>
                <a:latin typeface="Franklin Gothic Book"/>
                <a:ea typeface="ＭＳ Ｐゴシック"/>
              </a:rPr>
              <a:t>email@kfw.de</a:t>
            </a:r>
            <a:endParaRPr lang="en-GB" sz="1600" dirty="0">
              <a:effectLst/>
              <a:latin typeface="Franklin Gothic Book"/>
              <a:ea typeface="ＭＳ Ｐゴシック"/>
            </a:endParaRP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916209" y="1921582"/>
            <a:ext cx="1300918" cy="1814513"/>
          </a:xfrm>
          <a:solidFill>
            <a:schemeClr val="accent2"/>
          </a:solidFill>
        </p:spPr>
        <p:txBody>
          <a:bodyPr anchor="ctr"/>
          <a:lstStyle>
            <a:lvl1pPr algn="ctr"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 smtClean="0"/>
              <a:t>Bild</a:t>
            </a:r>
            <a:endParaRPr lang="de-DE" dirty="0"/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782516" y="715170"/>
            <a:ext cx="7246326" cy="409575"/>
          </a:xfrm>
        </p:spPr>
        <p:txBody>
          <a:bodyPr/>
          <a:lstStyle>
            <a:lvl1pPr>
              <a:defRPr sz="1800"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err="1" smtClean="0"/>
              <a:t>Untertitel</a:t>
            </a:r>
            <a:r>
              <a:rPr lang="en-US" dirty="0" smtClean="0"/>
              <a:t> [max. 2 </a:t>
            </a:r>
            <a:r>
              <a:rPr lang="en-US" dirty="0" err="1" smtClean="0"/>
              <a:t>Zeilen</a:t>
            </a:r>
            <a:r>
              <a:rPr lang="en-US" dirty="0" smtClean="0"/>
              <a:t>]</a:t>
            </a:r>
            <a:endParaRPr lang="de-DE" dirty="0"/>
          </a:p>
        </p:txBody>
      </p:sp>
      <p:sp>
        <p:nvSpPr>
          <p:cNvPr id="13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247185" y="6499224"/>
            <a:ext cx="427892" cy="1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14B902E-4165-4290-83F6-40D4666F07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720239"/>
      </p:ext>
    </p:extLst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ontakl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782516" y="1768354"/>
            <a:ext cx="4785946" cy="4397496"/>
          </a:xfrm>
          <a:solidFill>
            <a:schemeClr val="accent5"/>
          </a:solidFill>
        </p:spPr>
        <p:txBody>
          <a:bodyPr lIns="108000" tIns="72000" rIns="108000" bIns="72000"/>
          <a:lstStyle>
            <a:lvl1pPr marL="0" indent="0">
              <a:tabLst>
                <a:tab pos="3403600" algn="r"/>
              </a:tabLst>
              <a:defRPr sz="1400" b="1" baseline="0"/>
            </a:lvl1pPr>
            <a:lvl2pPr marL="0" indent="0">
              <a:buNone/>
              <a:tabLst>
                <a:tab pos="3403600" algn="r"/>
              </a:tabLst>
              <a:defRPr sz="1400" b="0" baseline="0"/>
            </a:lvl2pPr>
            <a:lvl3pPr marL="0" indent="0">
              <a:buNone/>
              <a:defRPr b="0" i="1"/>
            </a:lvl3pPr>
            <a:lvl4pPr>
              <a:defRPr b="0"/>
            </a:lvl4pPr>
            <a:lvl5pPr>
              <a:defRPr b="0"/>
            </a:lvl5pPr>
          </a:lstStyle>
          <a:p>
            <a:pPr lvl="0"/>
            <a:r>
              <a:rPr lang="en-US" dirty="0" err="1" smtClean="0"/>
              <a:t>Abteilung</a:t>
            </a:r>
            <a:r>
              <a:rPr lang="en-US" dirty="0" smtClean="0"/>
              <a:t>	Ext.</a:t>
            </a:r>
          </a:p>
          <a:p>
            <a:pPr lvl="1"/>
            <a:r>
              <a:rPr lang="en-US" dirty="0" err="1" smtClean="0"/>
              <a:t>Vorname</a:t>
            </a:r>
            <a:r>
              <a:rPr lang="en-US" dirty="0" smtClean="0"/>
              <a:t> </a:t>
            </a:r>
            <a:r>
              <a:rPr lang="en-US" dirty="0" err="1" smtClean="0"/>
              <a:t>Nachname</a:t>
            </a:r>
            <a:r>
              <a:rPr lang="en-US" dirty="0" smtClean="0"/>
              <a:t>	- [   ]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 err="1" smtClean="0"/>
              <a:t>Kontaktseite</a:t>
            </a:r>
            <a:r>
              <a:rPr lang="en-US" dirty="0" smtClean="0"/>
              <a:t> </a:t>
            </a:r>
            <a:r>
              <a:rPr lang="en-US" dirty="0" err="1" smtClean="0"/>
              <a:t>mit</a:t>
            </a:r>
            <a:r>
              <a:rPr lang="en-US" dirty="0" smtClean="0"/>
              <a:t> </a:t>
            </a:r>
            <a:r>
              <a:rPr lang="en-US" dirty="0" err="1" smtClean="0"/>
              <a:t>Bild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Nepal's Initiatives for promotion of Solar PV</a:t>
            </a:r>
            <a:endParaRPr lang="en-US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5" hasCustomPrompt="1"/>
          </p:nvPr>
        </p:nvSpPr>
        <p:spPr>
          <a:xfrm>
            <a:off x="5701812" y="1773238"/>
            <a:ext cx="2327031" cy="4392612"/>
          </a:xfrm>
          <a:solidFill>
            <a:srgbClr val="CDE1EB"/>
          </a:solidFill>
        </p:spPr>
        <p:txBody>
          <a:bodyPr lIns="108000" tIns="72000" rIns="108000" bIns="72000"/>
          <a:lstStyle>
            <a:lvl1pPr>
              <a:defRPr lang="en-GB" sz="1600" b="1" smtClean="0">
                <a:effectLst/>
              </a:defRPr>
            </a:lvl1pPr>
            <a:lvl2pPr marL="0" indent="0">
              <a:buNone/>
              <a:tabLst>
                <a:tab pos="538163" algn="l"/>
              </a:tabLst>
              <a:defRPr sz="1400" b="0">
                <a:latin typeface="Arial" pitchFamily="34" charset="0"/>
              </a:defRPr>
            </a:lvl2pPr>
            <a:lvl3pPr marL="0" indent="0">
              <a:buNone/>
              <a:defRPr b="0" i="1"/>
            </a:lvl3pPr>
            <a:lvl4pPr>
              <a:defRPr b="0"/>
            </a:lvl4pPr>
            <a:lvl5pPr>
              <a:defRPr b="0"/>
            </a:lvl5pPr>
          </a:lstStyle>
          <a:p>
            <a:pPr lvl="1"/>
            <a:r>
              <a:rPr lang="en-GB" sz="1600" b="1" dirty="0" err="1" smtClean="0">
                <a:effectLst/>
                <a:latin typeface="Franklin Gothic Book"/>
                <a:ea typeface="ＭＳ Ｐゴシック"/>
              </a:rPr>
              <a:t>KfW</a:t>
            </a:r>
            <a:r>
              <a:rPr lang="en-GB" sz="1600" b="1" dirty="0" smtClean="0">
                <a:effectLst/>
                <a:latin typeface="Franklin Gothic Book"/>
                <a:ea typeface="ＭＳ Ｐゴシック"/>
              </a:rPr>
              <a:t> </a:t>
            </a:r>
            <a:r>
              <a:rPr lang="en-GB" sz="1600" b="1" dirty="0" err="1" smtClean="0">
                <a:effectLst/>
                <a:latin typeface="Franklin Gothic Book"/>
                <a:ea typeface="ＭＳ Ｐゴシック"/>
              </a:rPr>
              <a:t>Bankengruppe</a:t>
            </a:r>
            <a:r>
              <a:rPr lang="en-GB" sz="1600" dirty="0" smtClean="0">
                <a:effectLst/>
                <a:latin typeface="ＭＳ Ｐゴシック"/>
                <a:ea typeface="ＭＳ Ｐゴシック"/>
              </a:rPr>
              <a:t/>
            </a:r>
            <a:br>
              <a:rPr lang="en-GB" sz="1600" dirty="0" smtClean="0">
                <a:effectLst/>
                <a:latin typeface="ＭＳ Ｐゴシック"/>
                <a:ea typeface="ＭＳ Ｐゴシック"/>
              </a:rPr>
            </a:br>
            <a:r>
              <a:rPr lang="en-GB" sz="1600" dirty="0" err="1" smtClean="0">
                <a:effectLst/>
                <a:latin typeface="Franklin Gothic Book"/>
                <a:ea typeface="ＭＳ Ｐゴシック"/>
              </a:rPr>
              <a:t>Palmengartenstrasse</a:t>
            </a:r>
            <a:r>
              <a:rPr lang="en-GB" sz="1600" dirty="0" smtClean="0">
                <a:effectLst/>
                <a:latin typeface="Franklin Gothic Book"/>
                <a:ea typeface="ＭＳ Ｐゴシック"/>
              </a:rPr>
              <a:t> 5–9</a:t>
            </a:r>
            <a:br>
              <a:rPr lang="en-GB" sz="1600" dirty="0" smtClean="0">
                <a:effectLst/>
                <a:latin typeface="Franklin Gothic Book"/>
                <a:ea typeface="ＭＳ Ｐゴシック"/>
              </a:rPr>
            </a:br>
            <a:r>
              <a:rPr lang="en-GB" sz="1600" dirty="0" smtClean="0">
                <a:effectLst/>
                <a:latin typeface="Franklin Gothic Book"/>
                <a:ea typeface="ＭＳ Ｐゴシック"/>
              </a:rPr>
              <a:t>60325 Frankfurt am Main</a:t>
            </a:r>
          </a:p>
          <a:p>
            <a:pPr lvl="1"/>
            <a:r>
              <a:rPr lang="en-GB" sz="1600" dirty="0" err="1" smtClean="0">
                <a:effectLst/>
                <a:latin typeface="Franklin Gothic Book"/>
                <a:ea typeface="ＭＳ Ｐゴシック"/>
              </a:rPr>
              <a:t>Fon</a:t>
            </a:r>
            <a:r>
              <a:rPr lang="en-GB" sz="1600" dirty="0" smtClean="0">
                <a:effectLst/>
                <a:latin typeface="Franklin Gothic Book"/>
                <a:ea typeface="ＭＳ Ｐゴシック"/>
              </a:rPr>
              <a:t>	+49 69 7431 - Ext</a:t>
            </a:r>
            <a:br>
              <a:rPr lang="en-GB" sz="1600" dirty="0" smtClean="0">
                <a:effectLst/>
                <a:latin typeface="Franklin Gothic Book"/>
                <a:ea typeface="ＭＳ Ｐゴシック"/>
              </a:rPr>
            </a:br>
            <a:r>
              <a:rPr lang="en-GB" sz="1600" dirty="0" smtClean="0">
                <a:effectLst/>
                <a:latin typeface="Franklin Gothic Book"/>
                <a:ea typeface="ＭＳ Ｐゴシック"/>
              </a:rPr>
              <a:t>Fax	+49 69 7431 - Ext</a:t>
            </a:r>
            <a:br>
              <a:rPr lang="en-GB" sz="1600" dirty="0" smtClean="0">
                <a:effectLst/>
                <a:latin typeface="Franklin Gothic Book"/>
                <a:ea typeface="ＭＳ Ｐゴシック"/>
              </a:rPr>
            </a:br>
            <a:r>
              <a:rPr lang="en-GB" sz="1600" dirty="0" smtClean="0">
                <a:effectLst/>
                <a:latin typeface="Franklin Gothic Book"/>
                <a:ea typeface="ＭＳ Ｐゴシック"/>
              </a:rPr>
              <a:t>email@kfw.de</a:t>
            </a:r>
            <a:endParaRPr lang="en-GB" sz="1600" dirty="0">
              <a:effectLst/>
              <a:latin typeface="Franklin Gothic Book"/>
              <a:ea typeface="ＭＳ Ｐゴシック"/>
            </a:endParaRP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782516" y="715170"/>
            <a:ext cx="7246326" cy="409575"/>
          </a:xfrm>
        </p:spPr>
        <p:txBody>
          <a:bodyPr/>
          <a:lstStyle>
            <a:lvl1pPr>
              <a:defRPr sz="1800"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err="1" smtClean="0"/>
              <a:t>Untertitel</a:t>
            </a:r>
            <a:r>
              <a:rPr lang="en-US" dirty="0" smtClean="0"/>
              <a:t> [max. 2 </a:t>
            </a:r>
            <a:r>
              <a:rPr lang="en-US" dirty="0" err="1" smtClean="0"/>
              <a:t>Zeilen</a:t>
            </a:r>
            <a:r>
              <a:rPr lang="en-US" dirty="0" smtClean="0"/>
              <a:t>]</a:t>
            </a:r>
            <a:endParaRPr lang="de-DE" dirty="0"/>
          </a:p>
        </p:txBody>
      </p:sp>
      <p:sp>
        <p:nvSpPr>
          <p:cNvPr id="12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247185" y="6499224"/>
            <a:ext cx="427892" cy="1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14B902E-4165-4290-83F6-40D4666F07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688228"/>
      </p:ext>
    </p:extLst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Disclaimer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Nepal's Initiatives for promotion of Solar PV</a:t>
            </a:r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782516" y="1768354"/>
            <a:ext cx="7246327" cy="3892894"/>
          </a:xfrm>
          <a:solidFill>
            <a:schemeClr val="accent5"/>
          </a:solidFill>
        </p:spPr>
        <p:txBody>
          <a:bodyPr lIns="108000" tIns="72000" rIns="108000" bIns="72000"/>
          <a:lstStyle>
            <a:lvl1pPr>
              <a:defRPr sz="1400" b="0"/>
            </a:lvl1pPr>
            <a:lvl2pPr>
              <a:defRPr b="0"/>
            </a:lvl2pPr>
            <a:lvl3pPr>
              <a:defRPr b="0"/>
            </a:lvl3pPr>
            <a:lvl4pPr>
              <a:defRPr b="0"/>
            </a:lvl4pPr>
            <a:lvl5pPr>
              <a:defRPr b="0"/>
            </a:lvl5pPr>
          </a:lstStyle>
          <a:p>
            <a:pPr lvl="0"/>
            <a:r>
              <a:rPr lang="en-US" dirty="0" err="1" smtClean="0"/>
              <a:t>Platzhalter</a:t>
            </a:r>
            <a:r>
              <a:rPr lang="en-US" dirty="0" smtClean="0"/>
              <a:t> </a:t>
            </a:r>
            <a:r>
              <a:rPr lang="en-US" dirty="0" err="1" smtClean="0"/>
              <a:t>für</a:t>
            </a:r>
            <a:r>
              <a:rPr lang="en-US" dirty="0" smtClean="0"/>
              <a:t> Disclaimer Text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782516" y="715170"/>
            <a:ext cx="7246326" cy="409575"/>
          </a:xfrm>
        </p:spPr>
        <p:txBody>
          <a:bodyPr/>
          <a:lstStyle>
            <a:lvl1pPr>
              <a:defRPr sz="1800"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err="1" smtClean="0"/>
              <a:t>Untertitel</a:t>
            </a:r>
            <a:r>
              <a:rPr lang="en-US" dirty="0" smtClean="0"/>
              <a:t> [max. 2 </a:t>
            </a:r>
            <a:r>
              <a:rPr lang="en-US" dirty="0" err="1" smtClean="0"/>
              <a:t>Zeilen</a:t>
            </a:r>
            <a:r>
              <a:rPr lang="en-US" dirty="0" smtClean="0"/>
              <a:t>]</a:t>
            </a:r>
            <a:endParaRPr lang="de-DE" dirty="0"/>
          </a:p>
        </p:txBody>
      </p:sp>
      <p:sp>
        <p:nvSpPr>
          <p:cNvPr id="12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247185" y="6499224"/>
            <a:ext cx="427892" cy="1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14B902E-4165-4290-83F6-40D4666F07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354660"/>
      </p:ext>
    </p:extLst>
  </p:cSld>
  <p:clrMapOvr>
    <a:masterClrMapping/>
  </p:clrMapOvr>
  <p:transition spd="slow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445F0C4C-25D4-4094-9231-4BA79A7FBD07}" type="datetime1">
              <a:rPr lang="en-US" smtClean="0"/>
              <a:t>1/23/2015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Nepal's Initiatives for promotion of Solar PV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100"/>
            </a:lvl1pPr>
          </a:lstStyle>
          <a:p>
            <a:fld id="{614B902E-4165-4290-83F6-40D4666F07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7365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Kapiteltrenn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 7" descr="IMG_5300_bearb-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7" b="384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78"/>
          <p:cNvSpPr>
            <a:spLocks noChangeArrowheads="1"/>
          </p:cNvSpPr>
          <p:nvPr/>
        </p:nvSpPr>
        <p:spPr bwMode="gray">
          <a:xfrm>
            <a:off x="0" y="3141662"/>
            <a:ext cx="8691197" cy="1150937"/>
          </a:xfrm>
          <a:prstGeom prst="rect">
            <a:avLst/>
          </a:prstGeom>
          <a:solidFill>
            <a:schemeClr val="bg1">
              <a:alpha val="8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endParaRPr lang="de-DE" sz="180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82516" y="3209925"/>
            <a:ext cx="7246327" cy="975160"/>
          </a:xfrm>
        </p:spPr>
        <p:txBody>
          <a:bodyPr lIns="0" tIns="0" rIns="0" bIns="0" anchor="t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 err="1" smtClean="0"/>
              <a:t>Kapiteltitel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[max. 2 </a:t>
            </a:r>
            <a:r>
              <a:rPr lang="en-US" dirty="0" err="1" smtClean="0"/>
              <a:t>Zeilen</a:t>
            </a:r>
            <a:r>
              <a:rPr lang="en-US" dirty="0" smtClean="0"/>
              <a:t>]</a:t>
            </a:r>
            <a:endParaRPr lang="de-DE" dirty="0"/>
          </a:p>
        </p:txBody>
      </p:sp>
      <p:pic>
        <p:nvPicPr>
          <p:cNvPr id="9" name="Picture 17" descr="Gestaltungselemen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585" y="3330575"/>
            <a:ext cx="306266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046245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82515" y="372111"/>
            <a:ext cx="7246328" cy="896303"/>
          </a:xfrm>
        </p:spPr>
        <p:txBody>
          <a:bodyPr/>
          <a:lstStyle>
            <a:lvl1pPr>
              <a:defRPr sz="2400" baseline="0"/>
            </a:lvl1pPr>
          </a:lstStyle>
          <a:p>
            <a:r>
              <a:rPr lang="en-US" dirty="0" err="1" smtClean="0"/>
              <a:t>Folientitel</a:t>
            </a:r>
            <a:r>
              <a:rPr lang="en-US" dirty="0" smtClean="0"/>
              <a:t> [max. 2 </a:t>
            </a:r>
            <a:r>
              <a:rPr lang="en-US" dirty="0" err="1" smtClean="0"/>
              <a:t>Zeilen</a:t>
            </a:r>
            <a:r>
              <a:rPr lang="en-US" dirty="0" smtClean="0"/>
              <a:t>]</a:t>
            </a:r>
            <a:br>
              <a:rPr lang="en-US" dirty="0" smtClean="0"/>
            </a:b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Nepal's Initiatives for promotion of Solar PV</a:t>
            </a:r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782516" y="6165850"/>
            <a:ext cx="7246327" cy="215900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900" b="0" baseline="0"/>
            </a:lvl1pPr>
            <a:lvl2pPr>
              <a:lnSpc>
                <a:spcPct val="100000"/>
              </a:lnSpc>
              <a:spcBef>
                <a:spcPts val="0"/>
              </a:spcBef>
              <a:defRPr sz="900" b="0"/>
            </a:lvl2pPr>
            <a:lvl3pPr>
              <a:defRPr sz="900" b="0"/>
            </a:lvl3pPr>
            <a:lvl4pPr>
              <a:defRPr sz="900" b="0"/>
            </a:lvl4pPr>
            <a:lvl5pPr>
              <a:defRPr sz="900" b="0"/>
            </a:lvl5pPr>
          </a:lstStyle>
          <a:p>
            <a:pPr lvl="0"/>
            <a:r>
              <a:rPr lang="en-US" dirty="0" err="1" smtClean="0"/>
              <a:t>Quelle</a:t>
            </a:r>
            <a:r>
              <a:rPr lang="en-US" dirty="0" smtClean="0"/>
              <a:t>, </a:t>
            </a:r>
            <a:r>
              <a:rPr lang="en-US" dirty="0" err="1" smtClean="0"/>
              <a:t>Anmerkung</a:t>
            </a:r>
            <a:r>
              <a:rPr lang="en-US" dirty="0" smtClean="0"/>
              <a:t>, </a:t>
            </a:r>
            <a:r>
              <a:rPr lang="en-US" dirty="0" err="1" smtClean="0"/>
              <a:t>Fußnote</a:t>
            </a:r>
            <a:endParaRPr lang="en-US" dirty="0" smtClean="0"/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782516" y="715170"/>
            <a:ext cx="7246326" cy="409575"/>
          </a:xfrm>
        </p:spPr>
        <p:txBody>
          <a:bodyPr/>
          <a:lstStyle>
            <a:lvl1pPr>
              <a:defRPr sz="1800"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err="1" smtClean="0"/>
              <a:t>Untertitel</a:t>
            </a:r>
            <a:r>
              <a:rPr lang="en-US" dirty="0" smtClean="0"/>
              <a:t> [max. 2 </a:t>
            </a:r>
            <a:r>
              <a:rPr lang="en-US" dirty="0" err="1" smtClean="0"/>
              <a:t>Zeilen</a:t>
            </a:r>
            <a:r>
              <a:rPr lang="en-US" dirty="0" smtClean="0"/>
              <a:t>]</a:t>
            </a:r>
            <a:endParaRPr lang="de-DE" dirty="0"/>
          </a:p>
        </p:txBody>
      </p:sp>
      <p:sp>
        <p:nvSpPr>
          <p:cNvPr id="14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247185" y="6499224"/>
            <a:ext cx="427892" cy="1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14B902E-4165-4290-83F6-40D4666F07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135504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 err="1" smtClean="0"/>
              <a:t>Folientitel</a:t>
            </a:r>
            <a:r>
              <a:rPr lang="en-US" dirty="0" smtClean="0"/>
              <a:t> [max. 2 </a:t>
            </a:r>
            <a:r>
              <a:rPr lang="en-US" dirty="0" err="1" smtClean="0"/>
              <a:t>Zeilen</a:t>
            </a:r>
            <a:r>
              <a:rPr lang="en-US" dirty="0" smtClean="0"/>
              <a:t>]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n-US" dirty="0" err="1" smtClean="0"/>
              <a:t>Überschrift</a:t>
            </a:r>
            <a:r>
              <a:rPr lang="en-US" dirty="0" smtClean="0"/>
              <a:t> </a:t>
            </a:r>
            <a:r>
              <a:rPr lang="en-US" dirty="0" err="1" smtClean="0"/>
              <a:t>oder</a:t>
            </a:r>
            <a:r>
              <a:rPr lang="en-US" dirty="0" smtClean="0"/>
              <a:t> </a:t>
            </a:r>
            <a:r>
              <a:rPr lang="en-US" dirty="0" err="1" smtClean="0"/>
              <a:t>hervorgehobener</a:t>
            </a:r>
            <a:r>
              <a:rPr lang="en-US" dirty="0" smtClean="0"/>
              <a:t> Text</a:t>
            </a:r>
          </a:p>
          <a:p>
            <a:pPr lvl="1"/>
            <a:r>
              <a:rPr lang="en-US" dirty="0" err="1" smtClean="0"/>
              <a:t>Erste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(16pt)</a:t>
            </a:r>
          </a:p>
          <a:p>
            <a:pPr lvl="2"/>
            <a:r>
              <a:rPr lang="en-US" dirty="0" err="1" smtClean="0"/>
              <a:t>Zweite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(16pt)</a:t>
            </a:r>
          </a:p>
          <a:p>
            <a:pPr lvl="3"/>
            <a:r>
              <a:rPr lang="en-US" dirty="0" err="1" smtClean="0"/>
              <a:t>Erste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(14pt)</a:t>
            </a:r>
          </a:p>
          <a:p>
            <a:pPr lvl="4"/>
            <a:r>
              <a:rPr lang="en-US" dirty="0" err="1" smtClean="0"/>
              <a:t>Zweite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(14pt)</a:t>
            </a:r>
          </a:p>
          <a:p>
            <a:pPr lvl="5"/>
            <a:r>
              <a:rPr lang="en-US" dirty="0" err="1" smtClean="0"/>
              <a:t>Erste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(12pt)</a:t>
            </a:r>
          </a:p>
          <a:p>
            <a:pPr lvl="6"/>
            <a:r>
              <a:rPr lang="en-US" dirty="0" err="1" smtClean="0"/>
              <a:t>Zweite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(12pt)</a:t>
            </a:r>
            <a:endParaRPr lang="de-DE" dirty="0" smtClean="0"/>
          </a:p>
          <a:p>
            <a:pPr lvl="7"/>
            <a:r>
              <a:rPr lang="de-DE" dirty="0" smtClean="0"/>
              <a:t>Erste Ebene (10pt)</a:t>
            </a:r>
          </a:p>
          <a:p>
            <a:pPr lvl="8"/>
            <a:r>
              <a:rPr lang="de-DE" dirty="0" smtClean="0"/>
              <a:t>Zweite Ebene (10pt)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Nepal's Initiatives for promotion of Solar PV</a:t>
            </a:r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782516" y="715170"/>
            <a:ext cx="7246326" cy="409575"/>
          </a:xfrm>
        </p:spPr>
        <p:txBody>
          <a:bodyPr/>
          <a:lstStyle>
            <a:lvl1pPr>
              <a:defRPr sz="1800"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err="1" smtClean="0"/>
              <a:t>Untertitel</a:t>
            </a:r>
            <a:r>
              <a:rPr lang="en-US" dirty="0" smtClean="0"/>
              <a:t> [max. 2 </a:t>
            </a:r>
            <a:r>
              <a:rPr lang="en-US" dirty="0" err="1" smtClean="0"/>
              <a:t>Zeilen</a:t>
            </a:r>
            <a:r>
              <a:rPr lang="en-US" dirty="0" smtClean="0"/>
              <a:t>]</a:t>
            </a:r>
            <a:endParaRPr lang="de-DE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782516" y="6165850"/>
            <a:ext cx="7246327" cy="215900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900" b="0" baseline="0"/>
            </a:lvl1pPr>
            <a:lvl2pPr>
              <a:lnSpc>
                <a:spcPct val="100000"/>
              </a:lnSpc>
              <a:spcBef>
                <a:spcPts val="0"/>
              </a:spcBef>
              <a:defRPr sz="900" b="0"/>
            </a:lvl2pPr>
            <a:lvl3pPr>
              <a:defRPr sz="900" b="0"/>
            </a:lvl3pPr>
            <a:lvl4pPr>
              <a:defRPr sz="900" b="0"/>
            </a:lvl4pPr>
            <a:lvl5pPr>
              <a:defRPr sz="900" b="0"/>
            </a:lvl5pPr>
          </a:lstStyle>
          <a:p>
            <a:pPr lvl="0"/>
            <a:r>
              <a:rPr lang="en-US" dirty="0" err="1" smtClean="0"/>
              <a:t>Quelle</a:t>
            </a:r>
            <a:r>
              <a:rPr lang="en-US" dirty="0" smtClean="0"/>
              <a:t>, </a:t>
            </a:r>
            <a:r>
              <a:rPr lang="en-US" dirty="0" err="1" smtClean="0"/>
              <a:t>Anmerkung</a:t>
            </a:r>
            <a:r>
              <a:rPr lang="en-US" dirty="0" smtClean="0"/>
              <a:t>, </a:t>
            </a:r>
            <a:r>
              <a:rPr lang="en-US" dirty="0" err="1" smtClean="0"/>
              <a:t>Fußnote</a:t>
            </a:r>
            <a:endParaRPr lang="en-US" dirty="0" smtClean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247185" y="6499224"/>
            <a:ext cx="427892" cy="1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14B902E-4165-4290-83F6-40D4666F07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752434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 err="1" smtClean="0"/>
              <a:t>Folientitel</a:t>
            </a:r>
            <a:r>
              <a:rPr lang="en-US" dirty="0" smtClean="0"/>
              <a:t> [max. 2 </a:t>
            </a:r>
            <a:r>
              <a:rPr lang="en-US" dirty="0" err="1" smtClean="0"/>
              <a:t>Zeilen</a:t>
            </a:r>
            <a:r>
              <a:rPr lang="en-US" dirty="0" smtClean="0"/>
              <a:t>]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782515" y="1673743"/>
            <a:ext cx="3556490" cy="4457382"/>
          </a:xfrm>
        </p:spPr>
        <p:txBody>
          <a:bodyPr/>
          <a:lstStyle/>
          <a:p>
            <a:pPr lvl="0"/>
            <a:r>
              <a:rPr lang="en-US" dirty="0" err="1" smtClean="0"/>
              <a:t>Überschrift</a:t>
            </a:r>
            <a:r>
              <a:rPr lang="en-US" dirty="0" smtClean="0"/>
              <a:t> </a:t>
            </a:r>
            <a:r>
              <a:rPr lang="en-US" dirty="0" err="1" smtClean="0"/>
              <a:t>oder</a:t>
            </a:r>
            <a:r>
              <a:rPr lang="en-US" dirty="0" smtClean="0"/>
              <a:t> </a:t>
            </a:r>
            <a:r>
              <a:rPr lang="en-US" dirty="0" err="1" smtClean="0"/>
              <a:t>hervorgehobener</a:t>
            </a:r>
            <a:r>
              <a:rPr lang="en-US" dirty="0" smtClean="0"/>
              <a:t> Text</a:t>
            </a:r>
          </a:p>
          <a:p>
            <a:pPr lvl="1"/>
            <a:r>
              <a:rPr lang="en-US" dirty="0" err="1" smtClean="0"/>
              <a:t>Erste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(16pt)</a:t>
            </a:r>
          </a:p>
          <a:p>
            <a:pPr lvl="2"/>
            <a:r>
              <a:rPr lang="en-US" dirty="0" err="1" smtClean="0"/>
              <a:t>Zweite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(16pt)</a:t>
            </a:r>
          </a:p>
          <a:p>
            <a:pPr lvl="3"/>
            <a:r>
              <a:rPr lang="en-US" dirty="0" err="1" smtClean="0"/>
              <a:t>Erste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(14pt)</a:t>
            </a:r>
          </a:p>
          <a:p>
            <a:pPr lvl="4"/>
            <a:r>
              <a:rPr lang="en-US" dirty="0" err="1" smtClean="0"/>
              <a:t>Zweite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(14pt)</a:t>
            </a:r>
          </a:p>
          <a:p>
            <a:pPr lvl="5"/>
            <a:r>
              <a:rPr lang="en-US" dirty="0" err="1" smtClean="0"/>
              <a:t>Erste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(12pt)</a:t>
            </a:r>
          </a:p>
          <a:p>
            <a:pPr lvl="6"/>
            <a:r>
              <a:rPr lang="en-US" dirty="0" err="1" smtClean="0"/>
              <a:t>Zweite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(12pt)</a:t>
            </a:r>
            <a:endParaRPr lang="de-DE" dirty="0" smtClean="0"/>
          </a:p>
          <a:p>
            <a:pPr lvl="7"/>
            <a:r>
              <a:rPr lang="de-DE" dirty="0" smtClean="0"/>
              <a:t>Erste Ebene (10pt)</a:t>
            </a:r>
          </a:p>
          <a:p>
            <a:pPr lvl="8"/>
            <a:r>
              <a:rPr lang="de-DE" dirty="0" smtClean="0"/>
              <a:t>Zweite Ebene (10pt)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Nepal's Initiatives for promotion of Solar PV</a:t>
            </a:r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782516" y="6165850"/>
            <a:ext cx="7246327" cy="215900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900" b="0" baseline="0"/>
            </a:lvl1pPr>
            <a:lvl2pPr>
              <a:lnSpc>
                <a:spcPct val="100000"/>
              </a:lnSpc>
              <a:spcBef>
                <a:spcPts val="0"/>
              </a:spcBef>
              <a:defRPr sz="900" b="0"/>
            </a:lvl2pPr>
            <a:lvl3pPr>
              <a:defRPr sz="900" b="0"/>
            </a:lvl3pPr>
            <a:lvl4pPr>
              <a:defRPr sz="900" b="0"/>
            </a:lvl4pPr>
            <a:lvl5pPr>
              <a:defRPr sz="900" b="0"/>
            </a:lvl5pPr>
          </a:lstStyle>
          <a:p>
            <a:pPr lvl="0"/>
            <a:r>
              <a:rPr lang="en-US" dirty="0" err="1" smtClean="0"/>
              <a:t>Quelle</a:t>
            </a:r>
            <a:r>
              <a:rPr lang="en-US" dirty="0" smtClean="0"/>
              <a:t>, </a:t>
            </a:r>
            <a:r>
              <a:rPr lang="en-US" dirty="0" err="1" smtClean="0"/>
              <a:t>Anmerkung</a:t>
            </a:r>
            <a:r>
              <a:rPr lang="en-US" dirty="0" smtClean="0"/>
              <a:t>, </a:t>
            </a:r>
            <a:r>
              <a:rPr lang="en-US" dirty="0" err="1" smtClean="0"/>
              <a:t>Fußnote</a:t>
            </a:r>
            <a:endParaRPr lang="en-US" dirty="0" smtClean="0"/>
          </a:p>
        </p:txBody>
      </p:sp>
      <p:sp>
        <p:nvSpPr>
          <p:cNvPr id="8" name="Content Placeholder 2"/>
          <p:cNvSpPr>
            <a:spLocks noGrp="1"/>
          </p:cNvSpPr>
          <p:nvPr>
            <p:ph idx="14" hasCustomPrompt="1"/>
          </p:nvPr>
        </p:nvSpPr>
        <p:spPr>
          <a:xfrm>
            <a:off x="4469665" y="1673743"/>
            <a:ext cx="3556490" cy="4457382"/>
          </a:xfrm>
        </p:spPr>
        <p:txBody>
          <a:bodyPr/>
          <a:lstStyle/>
          <a:p>
            <a:pPr lvl="0"/>
            <a:r>
              <a:rPr lang="en-US" dirty="0" err="1" smtClean="0"/>
              <a:t>Überschrift</a:t>
            </a:r>
            <a:r>
              <a:rPr lang="en-US" dirty="0" smtClean="0"/>
              <a:t> </a:t>
            </a:r>
            <a:r>
              <a:rPr lang="en-US" dirty="0" err="1" smtClean="0"/>
              <a:t>oder</a:t>
            </a:r>
            <a:r>
              <a:rPr lang="en-US" dirty="0" smtClean="0"/>
              <a:t> </a:t>
            </a:r>
            <a:r>
              <a:rPr lang="en-US" dirty="0" err="1" smtClean="0"/>
              <a:t>hervorgehobener</a:t>
            </a:r>
            <a:r>
              <a:rPr lang="en-US" dirty="0" smtClean="0"/>
              <a:t> Text</a:t>
            </a:r>
          </a:p>
          <a:p>
            <a:pPr lvl="1"/>
            <a:r>
              <a:rPr lang="en-US" dirty="0" err="1" smtClean="0"/>
              <a:t>Erste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(16pt)</a:t>
            </a:r>
          </a:p>
          <a:p>
            <a:pPr lvl="2"/>
            <a:r>
              <a:rPr lang="en-US" dirty="0" err="1" smtClean="0"/>
              <a:t>Zweite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(16pt)</a:t>
            </a:r>
          </a:p>
          <a:p>
            <a:pPr lvl="3"/>
            <a:r>
              <a:rPr lang="en-US" dirty="0" err="1" smtClean="0"/>
              <a:t>Erste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(14pt)</a:t>
            </a:r>
          </a:p>
          <a:p>
            <a:pPr lvl="4"/>
            <a:r>
              <a:rPr lang="en-US" dirty="0" err="1" smtClean="0"/>
              <a:t>Zweite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(14pt)</a:t>
            </a:r>
          </a:p>
          <a:p>
            <a:pPr lvl="5"/>
            <a:r>
              <a:rPr lang="en-US" dirty="0" err="1" smtClean="0"/>
              <a:t>Erste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(12pt)</a:t>
            </a:r>
          </a:p>
          <a:p>
            <a:pPr lvl="6"/>
            <a:r>
              <a:rPr lang="en-US" dirty="0" err="1" smtClean="0"/>
              <a:t>Zweite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(12pt)</a:t>
            </a:r>
            <a:endParaRPr lang="de-DE" dirty="0" smtClean="0"/>
          </a:p>
          <a:p>
            <a:pPr lvl="7"/>
            <a:r>
              <a:rPr lang="de-DE" dirty="0" smtClean="0"/>
              <a:t>Erste Ebene (10pt)</a:t>
            </a:r>
          </a:p>
          <a:p>
            <a:pPr lvl="8"/>
            <a:r>
              <a:rPr lang="de-DE" dirty="0" smtClean="0"/>
              <a:t>Zweite Ebene (10pt)</a:t>
            </a:r>
            <a:endParaRPr lang="de-DE" dirty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782516" y="715170"/>
            <a:ext cx="7246326" cy="409575"/>
          </a:xfrm>
        </p:spPr>
        <p:txBody>
          <a:bodyPr/>
          <a:lstStyle>
            <a:lvl1pPr>
              <a:defRPr sz="1800"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err="1" smtClean="0"/>
              <a:t>Untertitel</a:t>
            </a:r>
            <a:r>
              <a:rPr lang="en-US" dirty="0" smtClean="0"/>
              <a:t> [max. 2 </a:t>
            </a:r>
            <a:r>
              <a:rPr lang="en-US" dirty="0" err="1" smtClean="0"/>
              <a:t>Zeilen</a:t>
            </a:r>
            <a:r>
              <a:rPr lang="en-US" dirty="0" smtClean="0"/>
              <a:t>]</a:t>
            </a:r>
            <a:endParaRPr lang="de-DE" dirty="0"/>
          </a:p>
        </p:txBody>
      </p:sp>
      <p:sp>
        <p:nvSpPr>
          <p:cNvPr id="12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247185" y="6499224"/>
            <a:ext cx="427892" cy="1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14B902E-4165-4290-83F6-40D4666F07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49112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 err="1" smtClean="0"/>
              <a:t>Folientitel</a:t>
            </a:r>
            <a:r>
              <a:rPr lang="en-US" dirty="0" smtClean="0"/>
              <a:t> [max. 2 </a:t>
            </a:r>
            <a:r>
              <a:rPr lang="en-US" dirty="0" err="1" smtClean="0"/>
              <a:t>Zeilen</a:t>
            </a:r>
            <a:r>
              <a:rPr lang="en-US" dirty="0" smtClean="0"/>
              <a:t>]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Nepal's Initiatives for promotion of Solar PV</a:t>
            </a:r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782516" y="6165850"/>
            <a:ext cx="7246327" cy="215900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900" b="0" baseline="0"/>
            </a:lvl1pPr>
            <a:lvl2pPr>
              <a:lnSpc>
                <a:spcPct val="100000"/>
              </a:lnSpc>
              <a:spcBef>
                <a:spcPts val="0"/>
              </a:spcBef>
              <a:defRPr sz="900" b="0"/>
            </a:lvl2pPr>
            <a:lvl3pPr>
              <a:defRPr sz="900" b="0"/>
            </a:lvl3pPr>
            <a:lvl4pPr>
              <a:defRPr sz="900" b="0"/>
            </a:lvl4pPr>
            <a:lvl5pPr>
              <a:defRPr sz="900" b="0"/>
            </a:lvl5pPr>
          </a:lstStyle>
          <a:p>
            <a:pPr lvl="0"/>
            <a:r>
              <a:rPr lang="en-US" dirty="0" err="1" smtClean="0"/>
              <a:t>Quelle</a:t>
            </a:r>
            <a:r>
              <a:rPr lang="en-US" dirty="0" smtClean="0"/>
              <a:t>, </a:t>
            </a:r>
            <a:r>
              <a:rPr lang="en-US" dirty="0" err="1" smtClean="0"/>
              <a:t>Anmerkung</a:t>
            </a:r>
            <a:r>
              <a:rPr lang="en-US" dirty="0" smtClean="0"/>
              <a:t>, </a:t>
            </a:r>
            <a:r>
              <a:rPr lang="en-US" dirty="0" err="1" smtClean="0"/>
              <a:t>Fußnote</a:t>
            </a:r>
            <a:endParaRPr lang="en-US" dirty="0" smtClean="0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782516" y="2312988"/>
            <a:ext cx="7243639" cy="3852861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 hasCustomPrompt="1"/>
          </p:nvPr>
        </p:nvSpPr>
        <p:spPr>
          <a:xfrm>
            <a:off x="782516" y="1702119"/>
            <a:ext cx="7246327" cy="466407"/>
          </a:xfrm>
        </p:spPr>
        <p:txBody>
          <a:bodyPr/>
          <a:lstStyle>
            <a:lvl1pPr algn="ctr">
              <a:lnSpc>
                <a:spcPct val="100000"/>
              </a:lnSpc>
              <a:defRPr sz="16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400"/>
            </a:lvl2pPr>
            <a:lvl3pPr marL="358163" indent="0" algn="ctr">
              <a:buNone/>
              <a:defRPr/>
            </a:lvl3pPr>
            <a:lvl4pPr marL="0" indent="0" algn="ctr">
              <a:buNone/>
              <a:defRPr/>
            </a:lvl4pPr>
            <a:lvl5pPr marL="358163" indent="0" algn="ctr">
              <a:buNone/>
              <a:defRPr/>
            </a:lvl5pPr>
          </a:lstStyle>
          <a:p>
            <a:pPr lvl="0"/>
            <a:r>
              <a:rPr lang="en-US" dirty="0" err="1" smtClean="0"/>
              <a:t>Diagrammtitel</a:t>
            </a:r>
            <a:endParaRPr lang="en-US" dirty="0" smtClean="0"/>
          </a:p>
          <a:p>
            <a:pPr lvl="1"/>
            <a:r>
              <a:rPr lang="en-US" dirty="0" smtClean="0"/>
              <a:t>(</a:t>
            </a:r>
            <a:r>
              <a:rPr lang="en-US" dirty="0" err="1" smtClean="0"/>
              <a:t>Zusatz</a:t>
            </a:r>
            <a:r>
              <a:rPr lang="en-US" dirty="0" smtClean="0"/>
              <a:t>)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782516" y="715170"/>
            <a:ext cx="7246326" cy="409575"/>
          </a:xfrm>
        </p:spPr>
        <p:txBody>
          <a:bodyPr/>
          <a:lstStyle>
            <a:lvl1pPr>
              <a:defRPr sz="1800"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err="1" smtClean="0"/>
              <a:t>Untertitel</a:t>
            </a:r>
            <a:r>
              <a:rPr lang="en-US" dirty="0" smtClean="0"/>
              <a:t> [max. 2 </a:t>
            </a:r>
            <a:r>
              <a:rPr lang="en-US" dirty="0" err="1" smtClean="0"/>
              <a:t>Zeilen</a:t>
            </a:r>
            <a:r>
              <a:rPr lang="en-US" dirty="0" smtClean="0"/>
              <a:t>]</a:t>
            </a:r>
            <a:endParaRPr lang="de-DE" dirty="0"/>
          </a:p>
        </p:txBody>
      </p:sp>
      <p:sp>
        <p:nvSpPr>
          <p:cNvPr id="13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247185" y="6499224"/>
            <a:ext cx="427892" cy="1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14B902E-4165-4290-83F6-40D4666F07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534834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Diagram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 err="1" smtClean="0"/>
              <a:t>Folientitel</a:t>
            </a:r>
            <a:r>
              <a:rPr lang="en-US" dirty="0" smtClean="0"/>
              <a:t> [max. 2 </a:t>
            </a:r>
            <a:r>
              <a:rPr lang="en-US" dirty="0" err="1" smtClean="0"/>
              <a:t>Zeilen</a:t>
            </a:r>
            <a:r>
              <a:rPr lang="en-US" dirty="0" smtClean="0"/>
              <a:t>]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Nepal's Initiatives for promotion of Solar PV</a:t>
            </a:r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782516" y="6165850"/>
            <a:ext cx="7246327" cy="215900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900" b="0" baseline="0"/>
            </a:lvl1pPr>
            <a:lvl2pPr>
              <a:lnSpc>
                <a:spcPct val="100000"/>
              </a:lnSpc>
              <a:spcBef>
                <a:spcPts val="0"/>
              </a:spcBef>
              <a:defRPr sz="900" b="0"/>
            </a:lvl2pPr>
            <a:lvl3pPr>
              <a:defRPr sz="900" b="0"/>
            </a:lvl3pPr>
            <a:lvl4pPr>
              <a:defRPr sz="900" b="0"/>
            </a:lvl4pPr>
            <a:lvl5pPr>
              <a:defRPr sz="900" b="0"/>
            </a:lvl5pPr>
          </a:lstStyle>
          <a:p>
            <a:pPr lvl="0"/>
            <a:r>
              <a:rPr lang="en-US" dirty="0" err="1" smtClean="0"/>
              <a:t>Quelle</a:t>
            </a:r>
            <a:r>
              <a:rPr lang="en-US" dirty="0" smtClean="0"/>
              <a:t>, </a:t>
            </a:r>
            <a:r>
              <a:rPr lang="en-US" dirty="0" err="1" smtClean="0"/>
              <a:t>Anmerkung</a:t>
            </a:r>
            <a:r>
              <a:rPr lang="en-US" dirty="0" smtClean="0"/>
              <a:t>, </a:t>
            </a:r>
            <a:r>
              <a:rPr lang="en-US" dirty="0" err="1" smtClean="0"/>
              <a:t>Fußnote</a:t>
            </a:r>
            <a:endParaRPr lang="en-US" dirty="0" smtClean="0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782516" y="2312988"/>
            <a:ext cx="3556489" cy="3852861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 hasCustomPrompt="1"/>
          </p:nvPr>
        </p:nvSpPr>
        <p:spPr>
          <a:xfrm>
            <a:off x="782516" y="1702119"/>
            <a:ext cx="3557809" cy="466407"/>
          </a:xfrm>
        </p:spPr>
        <p:txBody>
          <a:bodyPr/>
          <a:lstStyle>
            <a:lvl1pPr algn="ctr">
              <a:lnSpc>
                <a:spcPct val="100000"/>
              </a:lnSpc>
              <a:defRPr sz="16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400"/>
            </a:lvl2pPr>
            <a:lvl3pPr marL="358163" indent="0" algn="ctr">
              <a:buNone/>
              <a:defRPr/>
            </a:lvl3pPr>
            <a:lvl4pPr marL="0" indent="0" algn="ctr">
              <a:buNone/>
              <a:defRPr/>
            </a:lvl4pPr>
            <a:lvl5pPr marL="358163" indent="0" algn="ctr">
              <a:buNone/>
              <a:defRPr/>
            </a:lvl5pPr>
          </a:lstStyle>
          <a:p>
            <a:pPr lvl="0"/>
            <a:r>
              <a:rPr lang="en-US" dirty="0" err="1" smtClean="0"/>
              <a:t>Diagrammtitel</a:t>
            </a:r>
            <a:endParaRPr lang="en-US" dirty="0" smtClean="0"/>
          </a:p>
          <a:p>
            <a:pPr lvl="1"/>
            <a:r>
              <a:rPr lang="en-US" dirty="0" smtClean="0"/>
              <a:t>(</a:t>
            </a:r>
            <a:r>
              <a:rPr lang="en-US" dirty="0" err="1" smtClean="0"/>
              <a:t>Zusatz</a:t>
            </a:r>
            <a:r>
              <a:rPr lang="en-US" dirty="0" smtClean="0"/>
              <a:t>)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4472354" y="2312988"/>
            <a:ext cx="3556489" cy="3852861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4472354" y="1702119"/>
            <a:ext cx="3557809" cy="466407"/>
          </a:xfrm>
        </p:spPr>
        <p:txBody>
          <a:bodyPr/>
          <a:lstStyle>
            <a:lvl1pPr algn="ctr">
              <a:lnSpc>
                <a:spcPct val="100000"/>
              </a:lnSpc>
              <a:defRPr sz="16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400"/>
            </a:lvl2pPr>
            <a:lvl3pPr marL="358163" indent="0" algn="ctr">
              <a:buNone/>
              <a:defRPr/>
            </a:lvl3pPr>
            <a:lvl4pPr marL="0" indent="0" algn="ctr">
              <a:buNone/>
              <a:defRPr/>
            </a:lvl4pPr>
            <a:lvl5pPr marL="358163" indent="0" algn="ctr">
              <a:buNone/>
              <a:defRPr/>
            </a:lvl5pPr>
          </a:lstStyle>
          <a:p>
            <a:pPr lvl="0"/>
            <a:r>
              <a:rPr lang="en-US" dirty="0" err="1" smtClean="0"/>
              <a:t>Diagrammtitel</a:t>
            </a:r>
            <a:endParaRPr lang="en-US" dirty="0" smtClean="0"/>
          </a:p>
          <a:p>
            <a:pPr lvl="1"/>
            <a:r>
              <a:rPr lang="en-US" dirty="0" smtClean="0"/>
              <a:t>(</a:t>
            </a:r>
            <a:r>
              <a:rPr lang="en-US" dirty="0" err="1" smtClean="0"/>
              <a:t>Zusatz</a:t>
            </a:r>
            <a:r>
              <a:rPr lang="en-US" dirty="0" smtClean="0"/>
              <a:t>)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782516" y="715170"/>
            <a:ext cx="7246326" cy="409575"/>
          </a:xfrm>
        </p:spPr>
        <p:txBody>
          <a:bodyPr/>
          <a:lstStyle>
            <a:lvl1pPr>
              <a:defRPr sz="1800"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err="1" smtClean="0"/>
              <a:t>Untertitel</a:t>
            </a:r>
            <a:r>
              <a:rPr lang="en-US" dirty="0" smtClean="0"/>
              <a:t> [max. 2 </a:t>
            </a:r>
            <a:r>
              <a:rPr lang="en-US" dirty="0" err="1" smtClean="0"/>
              <a:t>Zeilen</a:t>
            </a:r>
            <a:r>
              <a:rPr lang="en-US" dirty="0" smtClean="0"/>
              <a:t>]</a:t>
            </a:r>
            <a:endParaRPr lang="de-DE" dirty="0"/>
          </a:p>
        </p:txBody>
      </p:sp>
      <p:sp>
        <p:nvSpPr>
          <p:cNvPr id="14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247185" y="6499224"/>
            <a:ext cx="427892" cy="1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14B902E-4165-4290-83F6-40D4666F07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128572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Diagram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 err="1" smtClean="0"/>
              <a:t>Folientitel</a:t>
            </a:r>
            <a:r>
              <a:rPr lang="en-US" dirty="0" smtClean="0"/>
              <a:t> [max. 2 </a:t>
            </a:r>
            <a:r>
              <a:rPr lang="en-US" dirty="0" err="1" smtClean="0"/>
              <a:t>Zeilen</a:t>
            </a:r>
            <a:r>
              <a:rPr lang="en-US" dirty="0" smtClean="0"/>
              <a:t>]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Nepal's Initiatives for promotion of Solar PV</a:t>
            </a:r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782516" y="6165850"/>
            <a:ext cx="7246327" cy="215900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900" b="0" baseline="0"/>
            </a:lvl1pPr>
            <a:lvl2pPr>
              <a:lnSpc>
                <a:spcPct val="100000"/>
              </a:lnSpc>
              <a:spcBef>
                <a:spcPts val="0"/>
              </a:spcBef>
              <a:defRPr sz="900" b="0"/>
            </a:lvl2pPr>
            <a:lvl3pPr>
              <a:defRPr sz="900" b="0"/>
            </a:lvl3pPr>
            <a:lvl4pPr>
              <a:defRPr sz="900" b="0"/>
            </a:lvl4pPr>
            <a:lvl5pPr>
              <a:defRPr sz="900" b="0"/>
            </a:lvl5pPr>
          </a:lstStyle>
          <a:p>
            <a:pPr lvl="0"/>
            <a:r>
              <a:rPr lang="en-US" dirty="0" err="1" smtClean="0"/>
              <a:t>Quelle</a:t>
            </a:r>
            <a:r>
              <a:rPr lang="en-US" dirty="0" smtClean="0"/>
              <a:t>, </a:t>
            </a:r>
            <a:r>
              <a:rPr lang="en-US" dirty="0" err="1" smtClean="0"/>
              <a:t>Anmerkung</a:t>
            </a:r>
            <a:r>
              <a:rPr lang="en-US" dirty="0" smtClean="0"/>
              <a:t>, </a:t>
            </a:r>
            <a:r>
              <a:rPr lang="en-US" dirty="0" err="1" smtClean="0"/>
              <a:t>Fußnote</a:t>
            </a:r>
            <a:endParaRPr lang="en-US" dirty="0" smtClean="0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782516" y="2312989"/>
            <a:ext cx="3556489" cy="154806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 hasCustomPrompt="1"/>
          </p:nvPr>
        </p:nvSpPr>
        <p:spPr>
          <a:xfrm>
            <a:off x="782516" y="1702119"/>
            <a:ext cx="3557809" cy="466407"/>
          </a:xfrm>
        </p:spPr>
        <p:txBody>
          <a:bodyPr/>
          <a:lstStyle>
            <a:lvl1pPr algn="ctr">
              <a:lnSpc>
                <a:spcPct val="100000"/>
              </a:lnSpc>
              <a:defRPr sz="16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400"/>
            </a:lvl2pPr>
            <a:lvl3pPr marL="358163" indent="0" algn="ctr">
              <a:buNone/>
              <a:defRPr/>
            </a:lvl3pPr>
            <a:lvl4pPr marL="0" indent="0" algn="ctr">
              <a:buNone/>
              <a:defRPr/>
            </a:lvl4pPr>
            <a:lvl5pPr marL="358163" indent="0" algn="ctr">
              <a:buNone/>
              <a:defRPr/>
            </a:lvl5pPr>
          </a:lstStyle>
          <a:p>
            <a:pPr lvl="0"/>
            <a:r>
              <a:rPr lang="en-US" dirty="0" err="1" smtClean="0"/>
              <a:t>Diagrammtitel</a:t>
            </a:r>
            <a:endParaRPr lang="en-US" dirty="0" smtClean="0"/>
          </a:p>
          <a:p>
            <a:pPr lvl="1"/>
            <a:r>
              <a:rPr lang="en-US" dirty="0" smtClean="0"/>
              <a:t>(</a:t>
            </a:r>
            <a:r>
              <a:rPr lang="en-US" dirty="0" err="1" smtClean="0"/>
              <a:t>Zusatz</a:t>
            </a:r>
            <a:r>
              <a:rPr lang="en-US" dirty="0" smtClean="0"/>
              <a:t>)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4472354" y="2312989"/>
            <a:ext cx="3556489" cy="154806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4472354" y="1702119"/>
            <a:ext cx="3557809" cy="466407"/>
          </a:xfrm>
        </p:spPr>
        <p:txBody>
          <a:bodyPr/>
          <a:lstStyle>
            <a:lvl1pPr algn="ctr">
              <a:lnSpc>
                <a:spcPct val="100000"/>
              </a:lnSpc>
              <a:defRPr sz="16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400"/>
            </a:lvl2pPr>
            <a:lvl3pPr marL="358163" indent="0" algn="ctr">
              <a:buNone/>
              <a:defRPr/>
            </a:lvl3pPr>
            <a:lvl4pPr marL="0" indent="0" algn="ctr">
              <a:buNone/>
              <a:defRPr/>
            </a:lvl4pPr>
            <a:lvl5pPr marL="358163" indent="0" algn="ctr">
              <a:buNone/>
              <a:defRPr/>
            </a:lvl5pPr>
          </a:lstStyle>
          <a:p>
            <a:pPr lvl="0"/>
            <a:r>
              <a:rPr lang="en-US" dirty="0" err="1" smtClean="0"/>
              <a:t>Diagrammtitel</a:t>
            </a:r>
            <a:endParaRPr lang="en-US" dirty="0" smtClean="0"/>
          </a:p>
          <a:p>
            <a:pPr lvl="1"/>
            <a:r>
              <a:rPr lang="en-US" dirty="0" smtClean="0"/>
              <a:t>(</a:t>
            </a:r>
            <a:r>
              <a:rPr lang="en-US" dirty="0" err="1" smtClean="0"/>
              <a:t>Zusatz</a:t>
            </a:r>
            <a:r>
              <a:rPr lang="en-US" dirty="0" smtClean="0"/>
              <a:t>)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idx="18"/>
          </p:nvPr>
        </p:nvSpPr>
        <p:spPr>
          <a:xfrm>
            <a:off x="782516" y="4622235"/>
            <a:ext cx="3556489" cy="154806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4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782516" y="4011365"/>
            <a:ext cx="3557809" cy="466407"/>
          </a:xfrm>
        </p:spPr>
        <p:txBody>
          <a:bodyPr/>
          <a:lstStyle>
            <a:lvl1pPr algn="ctr">
              <a:lnSpc>
                <a:spcPct val="100000"/>
              </a:lnSpc>
              <a:defRPr sz="16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400"/>
            </a:lvl2pPr>
            <a:lvl3pPr marL="358163" indent="0" algn="ctr">
              <a:buNone/>
              <a:defRPr/>
            </a:lvl3pPr>
            <a:lvl4pPr marL="0" indent="0" algn="ctr">
              <a:buNone/>
              <a:defRPr/>
            </a:lvl4pPr>
            <a:lvl5pPr marL="358163" indent="0" algn="ctr">
              <a:buNone/>
              <a:defRPr/>
            </a:lvl5pPr>
          </a:lstStyle>
          <a:p>
            <a:pPr lvl="0"/>
            <a:r>
              <a:rPr lang="en-US" dirty="0" err="1" smtClean="0"/>
              <a:t>Diagrammtitel</a:t>
            </a:r>
            <a:endParaRPr lang="en-US" dirty="0" smtClean="0"/>
          </a:p>
          <a:p>
            <a:pPr lvl="1"/>
            <a:r>
              <a:rPr lang="en-US" dirty="0" smtClean="0"/>
              <a:t>(</a:t>
            </a:r>
            <a:r>
              <a:rPr lang="en-US" dirty="0" err="1" smtClean="0"/>
              <a:t>Zusatz</a:t>
            </a:r>
            <a:r>
              <a:rPr lang="en-US" dirty="0" smtClean="0"/>
              <a:t>)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idx="20"/>
          </p:nvPr>
        </p:nvSpPr>
        <p:spPr>
          <a:xfrm>
            <a:off x="4472354" y="4622235"/>
            <a:ext cx="3556489" cy="154806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6" name="Text Placeholder 5"/>
          <p:cNvSpPr>
            <a:spLocks noGrp="1"/>
          </p:cNvSpPr>
          <p:nvPr>
            <p:ph type="body" sz="quarter" idx="21" hasCustomPrompt="1"/>
          </p:nvPr>
        </p:nvSpPr>
        <p:spPr>
          <a:xfrm>
            <a:off x="4472354" y="4011365"/>
            <a:ext cx="3557809" cy="466407"/>
          </a:xfrm>
        </p:spPr>
        <p:txBody>
          <a:bodyPr/>
          <a:lstStyle>
            <a:lvl1pPr algn="ctr">
              <a:lnSpc>
                <a:spcPct val="100000"/>
              </a:lnSpc>
              <a:defRPr sz="16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400"/>
            </a:lvl2pPr>
            <a:lvl3pPr marL="358163" indent="0" algn="ctr">
              <a:buNone/>
              <a:defRPr/>
            </a:lvl3pPr>
            <a:lvl4pPr marL="0" indent="0" algn="ctr">
              <a:buNone/>
              <a:defRPr/>
            </a:lvl4pPr>
            <a:lvl5pPr marL="358163" indent="0" algn="ctr">
              <a:buNone/>
              <a:defRPr/>
            </a:lvl5pPr>
          </a:lstStyle>
          <a:p>
            <a:pPr lvl="0"/>
            <a:r>
              <a:rPr lang="en-US" dirty="0" err="1" smtClean="0"/>
              <a:t>Diagrammtitel</a:t>
            </a:r>
            <a:endParaRPr lang="en-US" dirty="0" smtClean="0"/>
          </a:p>
          <a:p>
            <a:pPr lvl="1"/>
            <a:r>
              <a:rPr lang="en-US" dirty="0" smtClean="0"/>
              <a:t>(</a:t>
            </a:r>
            <a:r>
              <a:rPr lang="en-US" dirty="0" err="1" smtClean="0"/>
              <a:t>Zusatz</a:t>
            </a:r>
            <a:r>
              <a:rPr lang="en-US" dirty="0" smtClean="0"/>
              <a:t>)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782516" y="715170"/>
            <a:ext cx="7246326" cy="409575"/>
          </a:xfrm>
        </p:spPr>
        <p:txBody>
          <a:bodyPr/>
          <a:lstStyle>
            <a:lvl1pPr>
              <a:defRPr sz="1800"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err="1" smtClean="0"/>
              <a:t>Untertitel</a:t>
            </a:r>
            <a:r>
              <a:rPr lang="en-US" dirty="0" smtClean="0"/>
              <a:t> [max. 2 </a:t>
            </a:r>
            <a:r>
              <a:rPr lang="en-US" dirty="0" err="1" smtClean="0"/>
              <a:t>Zeilen</a:t>
            </a:r>
            <a:r>
              <a:rPr lang="en-US" dirty="0" smtClean="0"/>
              <a:t>]</a:t>
            </a:r>
            <a:endParaRPr lang="de-DE" dirty="0"/>
          </a:p>
        </p:txBody>
      </p:sp>
      <p:sp>
        <p:nvSpPr>
          <p:cNvPr id="18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247185" y="6499224"/>
            <a:ext cx="427892" cy="1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14B902E-4165-4290-83F6-40D4666F07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225489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Textfe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3"/>
          <p:cNvSpPr>
            <a:spLocks noGrp="1"/>
          </p:cNvSpPr>
          <p:nvPr>
            <p:ph type="body" sz="quarter" idx="23" hasCustomPrompt="1"/>
          </p:nvPr>
        </p:nvSpPr>
        <p:spPr>
          <a:xfrm>
            <a:off x="4485325" y="2299028"/>
            <a:ext cx="3556489" cy="3866822"/>
          </a:xfrm>
          <a:solidFill>
            <a:schemeClr val="accent5"/>
          </a:solidFill>
        </p:spPr>
        <p:txBody>
          <a:bodyPr lIns="108000" tIns="72000" rIns="108000" bIns="72000"/>
          <a:lstStyle/>
          <a:p>
            <a:pPr lvl="0"/>
            <a:r>
              <a:rPr lang="en-US" dirty="0" err="1" smtClean="0"/>
              <a:t>Überschrift</a:t>
            </a:r>
            <a:r>
              <a:rPr lang="en-US" dirty="0" smtClean="0"/>
              <a:t> </a:t>
            </a:r>
            <a:r>
              <a:rPr lang="en-US" dirty="0" err="1" smtClean="0"/>
              <a:t>oder</a:t>
            </a:r>
            <a:r>
              <a:rPr lang="en-US" dirty="0" smtClean="0"/>
              <a:t> </a:t>
            </a:r>
            <a:r>
              <a:rPr lang="en-US" dirty="0" err="1" smtClean="0"/>
              <a:t>hervorgehobener</a:t>
            </a:r>
            <a:r>
              <a:rPr lang="en-US" dirty="0" smtClean="0"/>
              <a:t> Text</a:t>
            </a:r>
          </a:p>
          <a:p>
            <a:pPr lvl="1"/>
            <a:r>
              <a:rPr lang="en-US" dirty="0" err="1" smtClean="0"/>
              <a:t>Erste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(16pt)</a:t>
            </a:r>
          </a:p>
          <a:p>
            <a:pPr lvl="2"/>
            <a:r>
              <a:rPr lang="en-US" dirty="0" err="1" smtClean="0"/>
              <a:t>Zweite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(16pt)</a:t>
            </a:r>
          </a:p>
          <a:p>
            <a:pPr lvl="3"/>
            <a:r>
              <a:rPr lang="en-US" dirty="0" err="1" smtClean="0"/>
              <a:t>Erste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(14pt)</a:t>
            </a:r>
          </a:p>
          <a:p>
            <a:pPr lvl="4"/>
            <a:r>
              <a:rPr lang="en-US" dirty="0" err="1" smtClean="0"/>
              <a:t>Zweite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(14pt)</a:t>
            </a:r>
          </a:p>
          <a:p>
            <a:pPr lvl="5"/>
            <a:r>
              <a:rPr lang="en-US" dirty="0" err="1" smtClean="0"/>
              <a:t>Erste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(12pt)</a:t>
            </a:r>
          </a:p>
          <a:p>
            <a:pPr lvl="6"/>
            <a:r>
              <a:rPr lang="en-US" dirty="0" err="1" smtClean="0"/>
              <a:t>Zweite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(12pt)</a:t>
            </a:r>
            <a:endParaRPr lang="de-DE" dirty="0" smtClean="0"/>
          </a:p>
          <a:p>
            <a:pPr lvl="7"/>
            <a:r>
              <a:rPr lang="de-DE" dirty="0" smtClean="0"/>
              <a:t>Erste Ebene (10pt)</a:t>
            </a:r>
          </a:p>
          <a:p>
            <a:pPr lvl="8"/>
            <a:r>
              <a:rPr lang="de-DE" dirty="0" smtClean="0"/>
              <a:t>Zweite Ebene (10pt)</a:t>
            </a:r>
            <a:endParaRPr lang="de-D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2" hasCustomPrompt="1"/>
          </p:nvPr>
        </p:nvSpPr>
        <p:spPr>
          <a:xfrm>
            <a:off x="782516" y="2299028"/>
            <a:ext cx="3556489" cy="3866822"/>
          </a:xfrm>
          <a:solidFill>
            <a:schemeClr val="accent5"/>
          </a:solidFill>
        </p:spPr>
        <p:txBody>
          <a:bodyPr lIns="108000" tIns="72000" rIns="108000" bIns="72000"/>
          <a:lstStyle/>
          <a:p>
            <a:pPr lvl="0"/>
            <a:r>
              <a:rPr lang="en-US" dirty="0" err="1" smtClean="0"/>
              <a:t>Überschrift</a:t>
            </a:r>
            <a:r>
              <a:rPr lang="en-US" dirty="0" smtClean="0"/>
              <a:t> </a:t>
            </a:r>
            <a:r>
              <a:rPr lang="en-US" dirty="0" err="1" smtClean="0"/>
              <a:t>oder</a:t>
            </a:r>
            <a:r>
              <a:rPr lang="en-US" dirty="0" smtClean="0"/>
              <a:t> </a:t>
            </a:r>
            <a:r>
              <a:rPr lang="en-US" dirty="0" err="1" smtClean="0"/>
              <a:t>hervorgehobener</a:t>
            </a:r>
            <a:r>
              <a:rPr lang="en-US" dirty="0" smtClean="0"/>
              <a:t> Text</a:t>
            </a:r>
          </a:p>
          <a:p>
            <a:pPr lvl="1"/>
            <a:r>
              <a:rPr lang="en-US" dirty="0" err="1" smtClean="0"/>
              <a:t>Erste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(16pt)</a:t>
            </a:r>
          </a:p>
          <a:p>
            <a:pPr lvl="2"/>
            <a:r>
              <a:rPr lang="en-US" dirty="0" err="1" smtClean="0"/>
              <a:t>Zweite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(16pt)</a:t>
            </a:r>
          </a:p>
          <a:p>
            <a:pPr lvl="3"/>
            <a:r>
              <a:rPr lang="en-US" dirty="0" err="1" smtClean="0"/>
              <a:t>Erste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(14pt)</a:t>
            </a:r>
          </a:p>
          <a:p>
            <a:pPr lvl="4"/>
            <a:r>
              <a:rPr lang="en-US" dirty="0" err="1" smtClean="0"/>
              <a:t>Zweite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(14pt)</a:t>
            </a:r>
          </a:p>
          <a:p>
            <a:pPr lvl="5"/>
            <a:r>
              <a:rPr lang="en-US" dirty="0" err="1" smtClean="0"/>
              <a:t>Erste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(12pt)</a:t>
            </a:r>
          </a:p>
          <a:p>
            <a:pPr lvl="6"/>
            <a:r>
              <a:rPr lang="en-US" dirty="0" err="1" smtClean="0"/>
              <a:t>Zweite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(12pt)</a:t>
            </a:r>
            <a:endParaRPr lang="de-DE" dirty="0" smtClean="0"/>
          </a:p>
          <a:p>
            <a:pPr lvl="7"/>
            <a:r>
              <a:rPr lang="de-DE" dirty="0" smtClean="0"/>
              <a:t>Erste Ebene (10pt)</a:t>
            </a:r>
          </a:p>
          <a:p>
            <a:pPr lvl="8"/>
            <a:r>
              <a:rPr lang="de-DE" dirty="0" smtClean="0"/>
              <a:t>Zweite Ebene (10pt)</a:t>
            </a:r>
            <a:endParaRPr lang="de-DE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 err="1" smtClean="0"/>
              <a:t>Folientitel</a:t>
            </a:r>
            <a:r>
              <a:rPr lang="en-US" dirty="0" smtClean="0"/>
              <a:t> [max. 2 </a:t>
            </a:r>
            <a:r>
              <a:rPr lang="en-US" dirty="0" err="1" smtClean="0"/>
              <a:t>Zeilen</a:t>
            </a:r>
            <a:r>
              <a:rPr lang="en-US" dirty="0" smtClean="0"/>
              <a:t>]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Nepal's Initiatives for promotion of Solar PV</a:t>
            </a:r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782516" y="6165850"/>
            <a:ext cx="7246327" cy="215900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900" b="0" baseline="0"/>
            </a:lvl1pPr>
            <a:lvl2pPr>
              <a:lnSpc>
                <a:spcPct val="100000"/>
              </a:lnSpc>
              <a:spcBef>
                <a:spcPts val="0"/>
              </a:spcBef>
              <a:defRPr sz="900" b="0"/>
            </a:lvl2pPr>
            <a:lvl3pPr>
              <a:defRPr sz="900" b="0"/>
            </a:lvl3pPr>
            <a:lvl4pPr>
              <a:defRPr sz="900" b="0"/>
            </a:lvl4pPr>
            <a:lvl5pPr>
              <a:defRPr sz="900" b="0"/>
            </a:lvl5pPr>
          </a:lstStyle>
          <a:p>
            <a:pPr lvl="0"/>
            <a:r>
              <a:rPr lang="en-US" dirty="0" err="1" smtClean="0"/>
              <a:t>Quelle</a:t>
            </a:r>
            <a:r>
              <a:rPr lang="en-US" dirty="0" smtClean="0"/>
              <a:t>, </a:t>
            </a:r>
            <a:r>
              <a:rPr lang="en-US" dirty="0" err="1" smtClean="0"/>
              <a:t>Anmerkung</a:t>
            </a:r>
            <a:r>
              <a:rPr lang="en-US" dirty="0" smtClean="0"/>
              <a:t>, </a:t>
            </a:r>
            <a:r>
              <a:rPr lang="en-US" dirty="0" err="1" smtClean="0"/>
              <a:t>Fußnote</a:t>
            </a:r>
            <a:endParaRPr lang="en-US" dirty="0" smtClean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 hasCustomPrompt="1"/>
          </p:nvPr>
        </p:nvSpPr>
        <p:spPr>
          <a:xfrm>
            <a:off x="782516" y="1773239"/>
            <a:ext cx="3557809" cy="395287"/>
          </a:xfrm>
          <a:solidFill>
            <a:srgbClr val="A0C3D7"/>
          </a:solidFill>
        </p:spPr>
        <p:txBody>
          <a:bodyPr anchor="ctr"/>
          <a:lstStyle>
            <a:lvl1pPr algn="ctr">
              <a:lnSpc>
                <a:spcPct val="100000"/>
              </a:lnSpc>
              <a:defRPr sz="16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400"/>
            </a:lvl2pPr>
            <a:lvl3pPr marL="358163" indent="0" algn="ctr">
              <a:buNone/>
              <a:defRPr/>
            </a:lvl3pPr>
            <a:lvl4pPr marL="0" indent="0" algn="ctr">
              <a:buNone/>
              <a:defRPr/>
            </a:lvl4pPr>
            <a:lvl5pPr marL="358163" indent="0" algn="ctr">
              <a:buNone/>
              <a:defRPr/>
            </a:lvl5pPr>
          </a:lstStyle>
          <a:p>
            <a:pPr lvl="0"/>
            <a:r>
              <a:rPr lang="en-US" dirty="0" err="1" smtClean="0"/>
              <a:t>Überschrift</a:t>
            </a:r>
            <a:endParaRPr lang="en-US" dirty="0" smtClean="0"/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4472354" y="1773239"/>
            <a:ext cx="3557809" cy="395287"/>
          </a:xfrm>
          <a:solidFill>
            <a:srgbClr val="A0C3D7"/>
          </a:solidFill>
        </p:spPr>
        <p:txBody>
          <a:bodyPr anchor="ctr"/>
          <a:lstStyle>
            <a:lvl1pPr algn="ctr">
              <a:lnSpc>
                <a:spcPct val="100000"/>
              </a:lnSpc>
              <a:defRPr sz="16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400"/>
            </a:lvl2pPr>
            <a:lvl3pPr marL="358163" indent="0" algn="ctr">
              <a:buNone/>
              <a:defRPr/>
            </a:lvl3pPr>
            <a:lvl4pPr marL="0" indent="0" algn="ctr">
              <a:buNone/>
              <a:defRPr/>
            </a:lvl4pPr>
            <a:lvl5pPr marL="358163" indent="0" algn="ctr">
              <a:buNone/>
              <a:defRPr/>
            </a:lvl5pPr>
          </a:lstStyle>
          <a:p>
            <a:pPr lvl="0"/>
            <a:r>
              <a:rPr lang="en-US" dirty="0" err="1" smtClean="0"/>
              <a:t>Überschrift</a:t>
            </a:r>
            <a:endParaRPr lang="en-US" dirty="0" smtClean="0"/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782516" y="715170"/>
            <a:ext cx="7246326" cy="409575"/>
          </a:xfrm>
        </p:spPr>
        <p:txBody>
          <a:bodyPr/>
          <a:lstStyle>
            <a:lvl1pPr>
              <a:defRPr sz="1800"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err="1" smtClean="0"/>
              <a:t>Untertitel</a:t>
            </a:r>
            <a:r>
              <a:rPr lang="en-US" dirty="0" smtClean="0"/>
              <a:t> [max. 2 </a:t>
            </a:r>
            <a:r>
              <a:rPr lang="en-US" dirty="0" err="1" smtClean="0"/>
              <a:t>Zeilen</a:t>
            </a:r>
            <a:r>
              <a:rPr lang="en-US" dirty="0" smtClean="0"/>
              <a:t>]</a:t>
            </a:r>
            <a:endParaRPr lang="de-DE" dirty="0"/>
          </a:p>
        </p:txBody>
      </p:sp>
      <p:sp>
        <p:nvSpPr>
          <p:cNvPr id="21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247185" y="6499224"/>
            <a:ext cx="427892" cy="1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14B902E-4165-4290-83F6-40D4666F07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182139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w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82515" y="372111"/>
            <a:ext cx="7246328" cy="89630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15" y="1673743"/>
            <a:ext cx="7237535" cy="445738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err="1" smtClean="0"/>
              <a:t>Überschrift</a:t>
            </a:r>
            <a:r>
              <a:rPr lang="en-US" dirty="0" smtClean="0"/>
              <a:t> </a:t>
            </a:r>
            <a:r>
              <a:rPr lang="en-US" dirty="0" err="1" smtClean="0"/>
              <a:t>oder</a:t>
            </a:r>
            <a:r>
              <a:rPr lang="en-US" dirty="0" smtClean="0"/>
              <a:t> </a:t>
            </a:r>
            <a:r>
              <a:rPr lang="en-US" dirty="0" err="1" smtClean="0"/>
              <a:t>hervorgehobener</a:t>
            </a:r>
            <a:r>
              <a:rPr lang="en-US" dirty="0" smtClean="0"/>
              <a:t> Text</a:t>
            </a:r>
          </a:p>
          <a:p>
            <a:pPr lvl="1"/>
            <a:r>
              <a:rPr lang="en-US" dirty="0" err="1" smtClean="0"/>
              <a:t>Erste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(16pt)</a:t>
            </a:r>
          </a:p>
          <a:p>
            <a:pPr lvl="2"/>
            <a:r>
              <a:rPr lang="en-US" dirty="0" err="1" smtClean="0"/>
              <a:t>Zweite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(16pt)</a:t>
            </a:r>
          </a:p>
          <a:p>
            <a:pPr lvl="3"/>
            <a:r>
              <a:rPr lang="en-US" dirty="0" err="1" smtClean="0"/>
              <a:t>Erste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(14pt)</a:t>
            </a:r>
          </a:p>
          <a:p>
            <a:pPr lvl="4"/>
            <a:r>
              <a:rPr lang="en-US" dirty="0" err="1" smtClean="0"/>
              <a:t>Zweite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(14pt)</a:t>
            </a:r>
          </a:p>
          <a:p>
            <a:pPr lvl="5"/>
            <a:r>
              <a:rPr lang="en-US" dirty="0" err="1" smtClean="0"/>
              <a:t>Erste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(12pt)</a:t>
            </a:r>
          </a:p>
          <a:p>
            <a:pPr lvl="6"/>
            <a:r>
              <a:rPr lang="en-US" dirty="0" err="1" smtClean="0"/>
              <a:t>Zweite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r>
              <a:rPr lang="en-US" dirty="0" smtClean="0"/>
              <a:t> (12pt)</a:t>
            </a:r>
            <a:endParaRPr lang="de-DE" dirty="0" smtClean="0"/>
          </a:p>
          <a:p>
            <a:pPr lvl="7"/>
            <a:r>
              <a:rPr lang="de-DE" dirty="0" smtClean="0"/>
              <a:t>Erste Ebene (10pt)</a:t>
            </a:r>
          </a:p>
          <a:p>
            <a:pPr lvl="8"/>
            <a:r>
              <a:rPr lang="de-DE" dirty="0" smtClean="0"/>
              <a:t>Zweite Ebene (10pt)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49477" y="6499226"/>
            <a:ext cx="5609354" cy="180739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Nepal's Initiatives for promotion of Solar PV</a:t>
            </a:r>
            <a:endParaRPr lang="en-US"/>
          </a:p>
        </p:txBody>
      </p:sp>
      <p:pic>
        <p:nvPicPr>
          <p:cNvPr id="9" name="Picture 151" descr="Gestaltungselement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131" y="463550"/>
            <a:ext cx="212481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-1952895" y="472440"/>
            <a:ext cx="1247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Bereich für Seitentitel </a:t>
            </a:r>
            <a:br>
              <a:rPr kumimoji="0" lang="de-DE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de-DE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und Untertitel</a:t>
            </a:r>
            <a:endParaRPr kumimoji="0" lang="de-D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-1967777" y="6122354"/>
            <a:ext cx="123271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Bereich für Fußnoten </a:t>
            </a:r>
            <a:br>
              <a:rPr kumimoji="0" lang="de-DE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de-DE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und Quellenangaben</a:t>
            </a:r>
            <a:endParaRPr kumimoji="0" lang="de-D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-631024" y="472440"/>
            <a:ext cx="549520" cy="792163"/>
          </a:xfrm>
          <a:prstGeom prst="rect">
            <a:avLst/>
          </a:prstGeom>
          <a:noFill/>
          <a:ln w="9525" algn="ctr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-332086" y="1772604"/>
            <a:ext cx="250581" cy="4389437"/>
          </a:xfrm>
          <a:prstGeom prst="rect">
            <a:avLst/>
          </a:prstGeom>
          <a:noFill/>
          <a:ln w="9525" algn="ctr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-473834" y="496253"/>
            <a:ext cx="24686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cs typeface="Arial" pitchFamily="34" charset="0"/>
              </a:rPr>
              <a:t>8,20</a:t>
            </a:r>
            <a:endParaRPr kumimoji="0" lang="de-DE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-473834" y="1105853"/>
            <a:ext cx="24686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cs typeface="Arial" pitchFamily="34" charset="0"/>
              </a:rPr>
              <a:t>6,00</a:t>
            </a:r>
            <a:endParaRPr kumimoji="0" lang="de-DE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-330227" y="1796415"/>
            <a:ext cx="24686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cs typeface="Arial" pitchFamily="34" charset="0"/>
              </a:rPr>
              <a:t>4,60</a:t>
            </a:r>
            <a:endParaRPr kumimoji="0" lang="de-DE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-330227" y="5981065"/>
            <a:ext cx="24686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cs typeface="Arial" pitchFamily="34" charset="0"/>
              </a:rPr>
              <a:t>7,60</a:t>
            </a:r>
            <a:endParaRPr kumimoji="0" lang="de-DE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-481162" y="6219190"/>
            <a:ext cx="24686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cs typeface="Arial" pitchFamily="34" charset="0"/>
              </a:rPr>
              <a:t>8,20</a:t>
            </a:r>
            <a:endParaRPr kumimoji="0" lang="de-DE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0" name="Group 11"/>
          <p:cNvGrpSpPr>
            <a:grpSpLocks/>
          </p:cNvGrpSpPr>
          <p:nvPr/>
        </p:nvGrpSpPr>
        <p:grpSpPr bwMode="auto">
          <a:xfrm>
            <a:off x="-631024" y="6371590"/>
            <a:ext cx="549520" cy="476250"/>
            <a:chOff x="-341" y="4020"/>
            <a:chExt cx="227" cy="300"/>
          </a:xfrm>
        </p:grpSpPr>
        <p:sp>
          <p:nvSpPr>
            <p:cNvPr id="21" name="Rectangle 12"/>
            <p:cNvSpPr>
              <a:spLocks noChangeArrowheads="1"/>
            </p:cNvSpPr>
            <p:nvPr/>
          </p:nvSpPr>
          <p:spPr bwMode="auto">
            <a:xfrm>
              <a:off x="-341" y="4020"/>
              <a:ext cx="227" cy="300"/>
            </a:xfrm>
            <a:prstGeom prst="rect">
              <a:avLst/>
            </a:prstGeom>
            <a:solidFill>
              <a:srgbClr val="E5EAE8"/>
            </a:solidFill>
            <a:ln w="9525" algn="ctr">
              <a:solidFill>
                <a:srgbClr val="E5EAE8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2" name="Line 13"/>
            <p:cNvSpPr>
              <a:spLocks noChangeShapeType="1"/>
            </p:cNvSpPr>
            <p:nvPr/>
          </p:nvSpPr>
          <p:spPr bwMode="auto">
            <a:xfrm>
              <a:off x="-341" y="4020"/>
              <a:ext cx="227" cy="300"/>
            </a:xfrm>
            <a:prstGeom prst="line">
              <a:avLst/>
            </a:prstGeom>
            <a:noFill/>
            <a:ln w="19050">
              <a:solidFill>
                <a:srgbClr val="5A286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3" name="Line 14"/>
            <p:cNvSpPr>
              <a:spLocks noChangeShapeType="1"/>
            </p:cNvSpPr>
            <p:nvPr/>
          </p:nvSpPr>
          <p:spPr bwMode="auto">
            <a:xfrm flipV="1">
              <a:off x="-341" y="4020"/>
              <a:ext cx="227" cy="300"/>
            </a:xfrm>
            <a:prstGeom prst="line">
              <a:avLst/>
            </a:prstGeom>
            <a:noFill/>
            <a:ln w="19050">
              <a:solidFill>
                <a:srgbClr val="5A286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</p:grpSp>
      <p:grpSp>
        <p:nvGrpSpPr>
          <p:cNvPr id="24" name="Group 15"/>
          <p:cNvGrpSpPr>
            <a:grpSpLocks/>
          </p:cNvGrpSpPr>
          <p:nvPr/>
        </p:nvGrpSpPr>
        <p:grpSpPr bwMode="auto">
          <a:xfrm>
            <a:off x="-631024" y="1264603"/>
            <a:ext cx="549520" cy="508000"/>
            <a:chOff x="-341" y="4020"/>
            <a:chExt cx="227" cy="300"/>
          </a:xfrm>
        </p:grpSpPr>
        <p:sp>
          <p:nvSpPr>
            <p:cNvPr id="25" name="Rectangle 16"/>
            <p:cNvSpPr>
              <a:spLocks noChangeArrowheads="1"/>
            </p:cNvSpPr>
            <p:nvPr/>
          </p:nvSpPr>
          <p:spPr bwMode="auto">
            <a:xfrm>
              <a:off x="-341" y="4020"/>
              <a:ext cx="227" cy="300"/>
            </a:xfrm>
            <a:prstGeom prst="rect">
              <a:avLst/>
            </a:prstGeom>
            <a:solidFill>
              <a:srgbClr val="E5EAE8"/>
            </a:solidFill>
            <a:ln w="9525" algn="ctr">
              <a:solidFill>
                <a:srgbClr val="E5EAE8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6" name="Line 17"/>
            <p:cNvSpPr>
              <a:spLocks noChangeShapeType="1"/>
            </p:cNvSpPr>
            <p:nvPr/>
          </p:nvSpPr>
          <p:spPr bwMode="auto">
            <a:xfrm>
              <a:off x="-341" y="4020"/>
              <a:ext cx="227" cy="300"/>
            </a:xfrm>
            <a:prstGeom prst="line">
              <a:avLst/>
            </a:prstGeom>
            <a:noFill/>
            <a:ln w="19050">
              <a:solidFill>
                <a:srgbClr val="5A286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7" name="Line 18"/>
            <p:cNvSpPr>
              <a:spLocks noChangeShapeType="1"/>
            </p:cNvSpPr>
            <p:nvPr/>
          </p:nvSpPr>
          <p:spPr bwMode="auto">
            <a:xfrm flipV="1">
              <a:off x="-341" y="4020"/>
              <a:ext cx="227" cy="300"/>
            </a:xfrm>
            <a:prstGeom prst="line">
              <a:avLst/>
            </a:prstGeom>
            <a:noFill/>
            <a:ln w="19050">
              <a:solidFill>
                <a:srgbClr val="5A286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</p:grpSp>
      <p:grpSp>
        <p:nvGrpSpPr>
          <p:cNvPr id="28" name="Group 19"/>
          <p:cNvGrpSpPr>
            <a:grpSpLocks/>
          </p:cNvGrpSpPr>
          <p:nvPr/>
        </p:nvGrpSpPr>
        <p:grpSpPr bwMode="auto">
          <a:xfrm>
            <a:off x="-631024" y="-3810"/>
            <a:ext cx="549520" cy="476250"/>
            <a:chOff x="-341" y="4020"/>
            <a:chExt cx="227" cy="300"/>
          </a:xfrm>
        </p:grpSpPr>
        <p:sp>
          <p:nvSpPr>
            <p:cNvPr id="29" name="Rectangle 20"/>
            <p:cNvSpPr>
              <a:spLocks noChangeArrowheads="1"/>
            </p:cNvSpPr>
            <p:nvPr/>
          </p:nvSpPr>
          <p:spPr bwMode="auto">
            <a:xfrm>
              <a:off x="-341" y="4020"/>
              <a:ext cx="227" cy="300"/>
            </a:xfrm>
            <a:prstGeom prst="rect">
              <a:avLst/>
            </a:prstGeom>
            <a:solidFill>
              <a:srgbClr val="E5EAE8"/>
            </a:solidFill>
            <a:ln w="9525" algn="ctr">
              <a:solidFill>
                <a:srgbClr val="E5EAE8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0" name="Line 21"/>
            <p:cNvSpPr>
              <a:spLocks noChangeShapeType="1"/>
            </p:cNvSpPr>
            <p:nvPr/>
          </p:nvSpPr>
          <p:spPr bwMode="auto">
            <a:xfrm>
              <a:off x="-341" y="4020"/>
              <a:ext cx="227" cy="300"/>
            </a:xfrm>
            <a:prstGeom prst="line">
              <a:avLst/>
            </a:prstGeom>
            <a:noFill/>
            <a:ln w="19050">
              <a:solidFill>
                <a:srgbClr val="5A286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1" name="Line 22"/>
            <p:cNvSpPr>
              <a:spLocks noChangeShapeType="1"/>
            </p:cNvSpPr>
            <p:nvPr/>
          </p:nvSpPr>
          <p:spPr bwMode="auto">
            <a:xfrm flipV="1">
              <a:off x="-341" y="4020"/>
              <a:ext cx="227" cy="300"/>
            </a:xfrm>
            <a:prstGeom prst="line">
              <a:avLst/>
            </a:prstGeom>
            <a:noFill/>
            <a:ln w="19050">
              <a:solidFill>
                <a:srgbClr val="5A286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</p:grpSp>
      <p:sp>
        <p:nvSpPr>
          <p:cNvPr id="32" name="Rectangle 23"/>
          <p:cNvSpPr>
            <a:spLocks noChangeArrowheads="1"/>
          </p:cNvSpPr>
          <p:nvPr/>
        </p:nvSpPr>
        <p:spPr bwMode="auto">
          <a:xfrm>
            <a:off x="-631024" y="4055428"/>
            <a:ext cx="250581" cy="2106612"/>
          </a:xfrm>
          <a:prstGeom prst="rect">
            <a:avLst/>
          </a:prstGeom>
          <a:noFill/>
          <a:ln w="9525" algn="ctr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33" name="Rectangle 24"/>
          <p:cNvSpPr>
            <a:spLocks noChangeArrowheads="1"/>
          </p:cNvSpPr>
          <p:nvPr/>
        </p:nvSpPr>
        <p:spPr bwMode="auto">
          <a:xfrm>
            <a:off x="-631024" y="1769429"/>
            <a:ext cx="250581" cy="2160587"/>
          </a:xfrm>
          <a:prstGeom prst="rect">
            <a:avLst/>
          </a:prstGeom>
          <a:noFill/>
          <a:ln w="9525" algn="ctr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34" name="Rectangle 25"/>
          <p:cNvSpPr>
            <a:spLocks noChangeArrowheads="1"/>
          </p:cNvSpPr>
          <p:nvPr/>
        </p:nvSpPr>
        <p:spPr bwMode="auto">
          <a:xfrm>
            <a:off x="-631024" y="6162040"/>
            <a:ext cx="549520" cy="215900"/>
          </a:xfrm>
          <a:prstGeom prst="rect">
            <a:avLst/>
          </a:prstGeom>
          <a:noFill/>
          <a:ln w="9525" algn="ctr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35" name="Text Box 26"/>
          <p:cNvSpPr txBox="1">
            <a:spLocks noChangeArrowheads="1"/>
          </p:cNvSpPr>
          <p:nvPr/>
        </p:nvSpPr>
        <p:spPr bwMode="auto">
          <a:xfrm>
            <a:off x="-635027" y="3744278"/>
            <a:ext cx="24686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cs typeface="Arial" pitchFamily="34" charset="0"/>
              </a:rPr>
              <a:t>1,40</a:t>
            </a:r>
            <a:endParaRPr kumimoji="0" lang="de-DE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Text Box 27"/>
          <p:cNvSpPr txBox="1">
            <a:spLocks noChangeArrowheads="1"/>
          </p:cNvSpPr>
          <p:nvPr/>
        </p:nvSpPr>
        <p:spPr bwMode="auto">
          <a:xfrm>
            <a:off x="-633562" y="4055428"/>
            <a:ext cx="24686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cs typeface="Arial" pitchFamily="34" charset="0"/>
              </a:rPr>
              <a:t>1,80</a:t>
            </a:r>
            <a:endParaRPr kumimoji="0" lang="de-DE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Text Box 28"/>
          <p:cNvSpPr txBox="1">
            <a:spLocks noChangeArrowheads="1"/>
          </p:cNvSpPr>
          <p:nvPr/>
        </p:nvSpPr>
        <p:spPr bwMode="auto">
          <a:xfrm>
            <a:off x="-597563" y="2777490"/>
            <a:ext cx="176330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1" i="0" u="none" strike="noStrike" cap="none" normalizeH="0" baseline="0" dirty="0" smtClean="0">
                <a:ln>
                  <a:noFill/>
                </a:ln>
                <a:solidFill>
                  <a:srgbClr val="5A2864"/>
                </a:solidFill>
                <a:effectLst/>
                <a:latin typeface="Arial" pitchFamily="34" charset="0"/>
                <a:cs typeface="Arial" pitchFamily="34" charset="0"/>
              </a:rPr>
              <a:t>1/2</a:t>
            </a:r>
            <a:endParaRPr kumimoji="0" lang="de-D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Text Box 29"/>
          <p:cNvSpPr txBox="1">
            <a:spLocks noChangeArrowheads="1"/>
          </p:cNvSpPr>
          <p:nvPr/>
        </p:nvSpPr>
        <p:spPr bwMode="auto">
          <a:xfrm>
            <a:off x="-597563" y="5153978"/>
            <a:ext cx="176330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1" i="0" u="none" strike="noStrike" cap="none" normalizeH="0" baseline="0" dirty="0" smtClean="0">
                <a:ln>
                  <a:noFill/>
                </a:ln>
                <a:solidFill>
                  <a:srgbClr val="5A2864"/>
                </a:solidFill>
                <a:effectLst/>
                <a:latin typeface="Arial" pitchFamily="34" charset="0"/>
                <a:cs typeface="Arial" pitchFamily="34" charset="0"/>
              </a:rPr>
              <a:t>1/2</a:t>
            </a:r>
            <a:endParaRPr kumimoji="0" lang="de-D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Text Box 30"/>
          <p:cNvSpPr txBox="1">
            <a:spLocks noChangeArrowheads="1"/>
          </p:cNvSpPr>
          <p:nvPr/>
        </p:nvSpPr>
        <p:spPr bwMode="auto">
          <a:xfrm>
            <a:off x="-297159" y="3920490"/>
            <a:ext cx="176330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1" i="0" u="none" strike="noStrike" cap="none" normalizeH="0" baseline="0" dirty="0" smtClean="0">
                <a:ln>
                  <a:noFill/>
                </a:ln>
                <a:solidFill>
                  <a:srgbClr val="5A2864"/>
                </a:solidFill>
                <a:effectLst/>
                <a:latin typeface="Arial" pitchFamily="34" charset="0"/>
                <a:cs typeface="Arial" pitchFamily="34" charset="0"/>
              </a:rPr>
              <a:t>1/1</a:t>
            </a:r>
            <a:endParaRPr kumimoji="0" lang="de-D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Text Box 31"/>
          <p:cNvSpPr txBox="1">
            <a:spLocks noChangeArrowheads="1"/>
          </p:cNvSpPr>
          <p:nvPr/>
        </p:nvSpPr>
        <p:spPr bwMode="auto">
          <a:xfrm>
            <a:off x="-1675843" y="1751965"/>
            <a:ext cx="94077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Bereich für Inhalte</a:t>
            </a:r>
            <a:endParaRPr kumimoji="0" lang="de-D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Rectangle 32"/>
          <p:cNvSpPr>
            <a:spLocks noChangeArrowheads="1"/>
          </p:cNvSpPr>
          <p:nvPr/>
        </p:nvSpPr>
        <p:spPr bwMode="auto">
          <a:xfrm rot="5400000">
            <a:off x="8020600" y="-748262"/>
            <a:ext cx="671513" cy="672611"/>
          </a:xfrm>
          <a:prstGeom prst="rect">
            <a:avLst/>
          </a:prstGeom>
          <a:solidFill>
            <a:srgbClr val="E1D7E6"/>
          </a:solidFill>
          <a:ln w="9525" algn="ctr">
            <a:solidFill>
              <a:srgbClr val="E1D7E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grpSp>
        <p:nvGrpSpPr>
          <p:cNvPr id="42" name="Group 33"/>
          <p:cNvGrpSpPr>
            <a:grpSpLocks/>
          </p:cNvGrpSpPr>
          <p:nvPr/>
        </p:nvGrpSpPr>
        <p:grpSpPr bwMode="auto">
          <a:xfrm rot="5400000">
            <a:off x="48786" y="-796498"/>
            <a:ext cx="674688" cy="772258"/>
            <a:chOff x="-341" y="4020"/>
            <a:chExt cx="227" cy="300"/>
          </a:xfrm>
        </p:grpSpPr>
        <p:sp>
          <p:nvSpPr>
            <p:cNvPr id="43" name="Rectangle 34"/>
            <p:cNvSpPr>
              <a:spLocks noChangeArrowheads="1"/>
            </p:cNvSpPr>
            <p:nvPr/>
          </p:nvSpPr>
          <p:spPr bwMode="auto">
            <a:xfrm>
              <a:off x="-341" y="4020"/>
              <a:ext cx="227" cy="300"/>
            </a:xfrm>
            <a:prstGeom prst="rect">
              <a:avLst/>
            </a:prstGeom>
            <a:solidFill>
              <a:srgbClr val="E5EAE8"/>
            </a:solidFill>
            <a:ln w="9525" algn="ctr">
              <a:solidFill>
                <a:srgbClr val="E5EAE8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44" name="Line 35"/>
            <p:cNvSpPr>
              <a:spLocks noChangeShapeType="1"/>
            </p:cNvSpPr>
            <p:nvPr/>
          </p:nvSpPr>
          <p:spPr bwMode="auto">
            <a:xfrm>
              <a:off x="-341" y="4020"/>
              <a:ext cx="227" cy="300"/>
            </a:xfrm>
            <a:prstGeom prst="line">
              <a:avLst/>
            </a:prstGeom>
            <a:noFill/>
            <a:ln w="19050">
              <a:solidFill>
                <a:srgbClr val="5A286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45" name="Line 36"/>
            <p:cNvSpPr>
              <a:spLocks noChangeShapeType="1"/>
            </p:cNvSpPr>
            <p:nvPr/>
          </p:nvSpPr>
          <p:spPr bwMode="auto">
            <a:xfrm flipV="1">
              <a:off x="-341" y="4020"/>
              <a:ext cx="227" cy="300"/>
            </a:xfrm>
            <a:prstGeom prst="line">
              <a:avLst/>
            </a:prstGeom>
            <a:noFill/>
            <a:ln w="19050">
              <a:solidFill>
                <a:srgbClr val="5A286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</p:grpSp>
      <p:grpSp>
        <p:nvGrpSpPr>
          <p:cNvPr id="46" name="Group 37"/>
          <p:cNvGrpSpPr>
            <a:grpSpLocks/>
          </p:cNvGrpSpPr>
          <p:nvPr/>
        </p:nvGrpSpPr>
        <p:grpSpPr bwMode="auto">
          <a:xfrm rot="5400000">
            <a:off x="8582574" y="-637625"/>
            <a:ext cx="671513" cy="451338"/>
            <a:chOff x="-341" y="4020"/>
            <a:chExt cx="227" cy="300"/>
          </a:xfrm>
        </p:grpSpPr>
        <p:sp>
          <p:nvSpPr>
            <p:cNvPr id="47" name="Rectangle 38"/>
            <p:cNvSpPr>
              <a:spLocks noChangeArrowheads="1"/>
            </p:cNvSpPr>
            <p:nvPr/>
          </p:nvSpPr>
          <p:spPr bwMode="auto">
            <a:xfrm>
              <a:off x="-341" y="4020"/>
              <a:ext cx="227" cy="300"/>
            </a:xfrm>
            <a:prstGeom prst="rect">
              <a:avLst/>
            </a:prstGeom>
            <a:solidFill>
              <a:srgbClr val="E5EAE8"/>
            </a:solidFill>
            <a:ln w="9525" algn="ctr">
              <a:solidFill>
                <a:srgbClr val="E5EAE8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48" name="Line 39"/>
            <p:cNvSpPr>
              <a:spLocks noChangeShapeType="1"/>
            </p:cNvSpPr>
            <p:nvPr/>
          </p:nvSpPr>
          <p:spPr bwMode="auto">
            <a:xfrm>
              <a:off x="-341" y="4020"/>
              <a:ext cx="227" cy="300"/>
            </a:xfrm>
            <a:prstGeom prst="line">
              <a:avLst/>
            </a:prstGeom>
            <a:noFill/>
            <a:ln w="19050">
              <a:solidFill>
                <a:srgbClr val="5A286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49" name="Line 40"/>
            <p:cNvSpPr>
              <a:spLocks noChangeShapeType="1"/>
            </p:cNvSpPr>
            <p:nvPr/>
          </p:nvSpPr>
          <p:spPr bwMode="auto">
            <a:xfrm flipV="1">
              <a:off x="-341" y="4020"/>
              <a:ext cx="227" cy="300"/>
            </a:xfrm>
            <a:prstGeom prst="line">
              <a:avLst/>
            </a:prstGeom>
            <a:noFill/>
            <a:ln w="19050">
              <a:solidFill>
                <a:srgbClr val="5A286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</p:grpSp>
      <p:sp>
        <p:nvSpPr>
          <p:cNvPr id="50" name="Text Box 41"/>
          <p:cNvSpPr txBox="1">
            <a:spLocks noChangeArrowheads="1"/>
          </p:cNvSpPr>
          <p:nvPr/>
        </p:nvSpPr>
        <p:spPr bwMode="auto">
          <a:xfrm>
            <a:off x="4017013" y="-490538"/>
            <a:ext cx="24686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cs typeface="Arial" pitchFamily="34" charset="0"/>
              </a:rPr>
              <a:t>0,70</a:t>
            </a:r>
            <a:endParaRPr kumimoji="0" lang="de-DE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Text Box 42"/>
          <p:cNvSpPr txBox="1">
            <a:spLocks noChangeArrowheads="1"/>
          </p:cNvSpPr>
          <p:nvPr/>
        </p:nvSpPr>
        <p:spPr bwMode="auto">
          <a:xfrm>
            <a:off x="4500590" y="-490538"/>
            <a:ext cx="24686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cs typeface="Arial" pitchFamily="34" charset="0"/>
              </a:rPr>
              <a:t>0,30</a:t>
            </a:r>
            <a:endParaRPr kumimoji="0" lang="de-DE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2" name="Text Box 43"/>
          <p:cNvSpPr txBox="1">
            <a:spLocks noChangeArrowheads="1"/>
          </p:cNvSpPr>
          <p:nvPr/>
        </p:nvSpPr>
        <p:spPr bwMode="auto">
          <a:xfrm>
            <a:off x="2791952" y="-735013"/>
            <a:ext cx="24686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cs typeface="Arial" pitchFamily="34" charset="0"/>
              </a:rPr>
              <a:t>4,40</a:t>
            </a:r>
            <a:endParaRPr kumimoji="0" lang="de-DE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Text Box 44"/>
          <p:cNvSpPr txBox="1">
            <a:spLocks noChangeArrowheads="1"/>
          </p:cNvSpPr>
          <p:nvPr/>
        </p:nvSpPr>
        <p:spPr bwMode="auto">
          <a:xfrm>
            <a:off x="3259409" y="-735013"/>
            <a:ext cx="24686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cs typeface="Arial" pitchFamily="34" charset="0"/>
              </a:rPr>
              <a:t>4,00</a:t>
            </a:r>
            <a:endParaRPr kumimoji="0" lang="de-DE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4" name="Text Box 45"/>
          <p:cNvSpPr txBox="1">
            <a:spLocks noChangeArrowheads="1"/>
          </p:cNvSpPr>
          <p:nvPr/>
        </p:nvSpPr>
        <p:spPr bwMode="auto">
          <a:xfrm>
            <a:off x="5262590" y="-735013"/>
            <a:ext cx="24686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cs typeface="Arial" pitchFamily="34" charset="0"/>
              </a:rPr>
              <a:t>3,00</a:t>
            </a:r>
            <a:endParaRPr kumimoji="0" lang="de-DE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Text Box 46"/>
          <p:cNvSpPr txBox="1">
            <a:spLocks noChangeArrowheads="1"/>
          </p:cNvSpPr>
          <p:nvPr/>
        </p:nvSpPr>
        <p:spPr bwMode="auto">
          <a:xfrm>
            <a:off x="5730048" y="-735013"/>
            <a:ext cx="24686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cs typeface="Arial" pitchFamily="34" charset="0"/>
              </a:rPr>
              <a:t>3,40</a:t>
            </a:r>
            <a:endParaRPr kumimoji="0" lang="de-DE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" name="Text Box 47"/>
          <p:cNvSpPr txBox="1">
            <a:spLocks noChangeArrowheads="1"/>
          </p:cNvSpPr>
          <p:nvPr/>
        </p:nvSpPr>
        <p:spPr bwMode="auto">
          <a:xfrm>
            <a:off x="2442554" y="-490538"/>
            <a:ext cx="176330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1" i="0" u="none" strike="noStrike" cap="none" normalizeH="0" baseline="0" dirty="0" smtClean="0">
                <a:ln>
                  <a:noFill/>
                </a:ln>
                <a:solidFill>
                  <a:srgbClr val="5A2864"/>
                </a:solidFill>
                <a:effectLst/>
                <a:latin typeface="Arial" pitchFamily="34" charset="0"/>
                <a:cs typeface="Arial" pitchFamily="34" charset="0"/>
              </a:rPr>
              <a:t>1/2</a:t>
            </a:r>
            <a:endParaRPr kumimoji="0" lang="de-D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7" name="Text Box 48"/>
          <p:cNvSpPr txBox="1">
            <a:spLocks noChangeArrowheads="1"/>
          </p:cNvSpPr>
          <p:nvPr/>
        </p:nvSpPr>
        <p:spPr bwMode="auto">
          <a:xfrm>
            <a:off x="6230573" y="-490538"/>
            <a:ext cx="176330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1" i="0" u="none" strike="noStrike" cap="none" normalizeH="0" baseline="0" dirty="0" smtClean="0">
                <a:ln>
                  <a:noFill/>
                </a:ln>
                <a:solidFill>
                  <a:srgbClr val="5A2864"/>
                </a:solidFill>
                <a:effectLst/>
                <a:latin typeface="Arial" pitchFamily="34" charset="0"/>
                <a:cs typeface="Arial" pitchFamily="34" charset="0"/>
              </a:rPr>
              <a:t>1/2</a:t>
            </a:r>
            <a:endParaRPr kumimoji="0" lang="de-D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" name="Text Box 49"/>
          <p:cNvSpPr txBox="1">
            <a:spLocks noChangeArrowheads="1"/>
          </p:cNvSpPr>
          <p:nvPr/>
        </p:nvSpPr>
        <p:spPr bwMode="auto">
          <a:xfrm>
            <a:off x="6894392" y="-735013"/>
            <a:ext cx="176330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1" i="0" u="none" strike="noStrike" cap="none" normalizeH="0" baseline="0" dirty="0" smtClean="0">
                <a:ln>
                  <a:noFill/>
                </a:ln>
                <a:solidFill>
                  <a:srgbClr val="5A2864"/>
                </a:solidFill>
                <a:effectLst/>
                <a:latin typeface="Arial" pitchFamily="34" charset="0"/>
                <a:cs typeface="Arial" pitchFamily="34" charset="0"/>
              </a:rPr>
              <a:t>1/3</a:t>
            </a:r>
            <a:endParaRPr kumimoji="0" lang="de-D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 Box 50"/>
          <p:cNvSpPr txBox="1">
            <a:spLocks noChangeArrowheads="1"/>
          </p:cNvSpPr>
          <p:nvPr/>
        </p:nvSpPr>
        <p:spPr bwMode="auto">
          <a:xfrm>
            <a:off x="4310920" y="-735013"/>
            <a:ext cx="176330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1" i="0" u="none" strike="noStrike" cap="none" normalizeH="0" baseline="0" dirty="0" smtClean="0">
                <a:ln>
                  <a:noFill/>
                </a:ln>
                <a:solidFill>
                  <a:srgbClr val="5A2864"/>
                </a:solidFill>
                <a:effectLst/>
                <a:latin typeface="Arial" pitchFamily="34" charset="0"/>
                <a:cs typeface="Arial" pitchFamily="34" charset="0"/>
              </a:rPr>
              <a:t>1/3</a:t>
            </a:r>
            <a:endParaRPr kumimoji="0" lang="de-D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 Box 51"/>
          <p:cNvSpPr txBox="1">
            <a:spLocks noChangeArrowheads="1"/>
          </p:cNvSpPr>
          <p:nvPr/>
        </p:nvSpPr>
        <p:spPr bwMode="auto">
          <a:xfrm>
            <a:off x="1777269" y="-735013"/>
            <a:ext cx="176330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1" i="0" u="none" strike="noStrike" cap="none" normalizeH="0" baseline="0" dirty="0" smtClean="0">
                <a:ln>
                  <a:noFill/>
                </a:ln>
                <a:solidFill>
                  <a:srgbClr val="5A2864"/>
                </a:solidFill>
                <a:effectLst/>
                <a:latin typeface="Arial" pitchFamily="34" charset="0"/>
                <a:cs typeface="Arial" pitchFamily="34" charset="0"/>
              </a:rPr>
              <a:t>1/3</a:t>
            </a:r>
            <a:endParaRPr kumimoji="0" lang="de-D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Rectangle 52"/>
          <p:cNvSpPr>
            <a:spLocks noChangeArrowheads="1"/>
          </p:cNvSpPr>
          <p:nvPr/>
        </p:nvSpPr>
        <p:spPr bwMode="auto">
          <a:xfrm rot="5400000">
            <a:off x="2449696" y="-2190200"/>
            <a:ext cx="201613" cy="3556488"/>
          </a:xfrm>
          <a:prstGeom prst="rect">
            <a:avLst/>
          </a:prstGeom>
          <a:noFill/>
          <a:ln w="9525" algn="ctr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62" name="Rectangle 53"/>
          <p:cNvSpPr>
            <a:spLocks noChangeArrowheads="1"/>
          </p:cNvSpPr>
          <p:nvPr/>
        </p:nvSpPr>
        <p:spPr bwMode="auto">
          <a:xfrm rot="5400000">
            <a:off x="6135871" y="-2195329"/>
            <a:ext cx="201613" cy="3566746"/>
          </a:xfrm>
          <a:prstGeom prst="rect">
            <a:avLst/>
          </a:prstGeom>
          <a:noFill/>
          <a:ln w="9525" algn="ctr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63" name="Rectangle 54"/>
          <p:cNvSpPr>
            <a:spLocks noChangeArrowheads="1"/>
          </p:cNvSpPr>
          <p:nvPr/>
        </p:nvSpPr>
        <p:spPr bwMode="auto">
          <a:xfrm rot="5400000">
            <a:off x="1834234" y="-1809689"/>
            <a:ext cx="201613" cy="2325565"/>
          </a:xfrm>
          <a:prstGeom prst="rect">
            <a:avLst/>
          </a:prstGeom>
          <a:noFill/>
          <a:ln w="9525" algn="ctr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64" name="Rectangle 55"/>
          <p:cNvSpPr>
            <a:spLocks noChangeArrowheads="1"/>
          </p:cNvSpPr>
          <p:nvPr/>
        </p:nvSpPr>
        <p:spPr bwMode="auto">
          <a:xfrm rot="5400000">
            <a:off x="4294615" y="-1809689"/>
            <a:ext cx="201613" cy="2325566"/>
          </a:xfrm>
          <a:prstGeom prst="rect">
            <a:avLst/>
          </a:prstGeom>
          <a:noFill/>
          <a:ln w="9525" algn="ctr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65" name="Rectangle 56"/>
          <p:cNvSpPr>
            <a:spLocks noChangeArrowheads="1"/>
          </p:cNvSpPr>
          <p:nvPr/>
        </p:nvSpPr>
        <p:spPr bwMode="auto">
          <a:xfrm rot="5400000">
            <a:off x="6756462" y="-1809689"/>
            <a:ext cx="201613" cy="2325566"/>
          </a:xfrm>
          <a:prstGeom prst="rect">
            <a:avLst/>
          </a:prstGeom>
          <a:noFill/>
          <a:ln w="9525" algn="ctr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66" name="Rectangle 57"/>
          <p:cNvSpPr>
            <a:spLocks noChangeArrowheads="1"/>
          </p:cNvSpPr>
          <p:nvPr/>
        </p:nvSpPr>
        <p:spPr bwMode="auto">
          <a:xfrm rot="5400000">
            <a:off x="4295348" y="-3800902"/>
            <a:ext cx="201613" cy="7247792"/>
          </a:xfrm>
          <a:prstGeom prst="rect">
            <a:avLst/>
          </a:prstGeom>
          <a:noFill/>
          <a:ln w="9525" algn="ctr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67" name="Text Box 58"/>
          <p:cNvSpPr txBox="1">
            <a:spLocks noChangeArrowheads="1"/>
          </p:cNvSpPr>
          <p:nvPr/>
        </p:nvSpPr>
        <p:spPr bwMode="auto">
          <a:xfrm>
            <a:off x="836299" y="-260350"/>
            <a:ext cx="317396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cs typeface="Arial" pitchFamily="34" charset="0"/>
              </a:rPr>
              <a:t>11,40</a:t>
            </a:r>
            <a:endParaRPr kumimoji="0" lang="de-DE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8" name="Text Box 59"/>
          <p:cNvSpPr txBox="1">
            <a:spLocks noChangeArrowheads="1"/>
          </p:cNvSpPr>
          <p:nvPr/>
        </p:nvSpPr>
        <p:spPr bwMode="auto">
          <a:xfrm>
            <a:off x="7637148" y="-260350"/>
            <a:ext cx="317396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cs typeface="Arial" pitchFamily="34" charset="0"/>
              </a:rPr>
              <a:t>10,40</a:t>
            </a:r>
            <a:endParaRPr kumimoji="0" lang="de-DE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9" name="Text Box 60"/>
          <p:cNvSpPr txBox="1">
            <a:spLocks noChangeArrowheads="1"/>
          </p:cNvSpPr>
          <p:nvPr/>
        </p:nvSpPr>
        <p:spPr bwMode="auto">
          <a:xfrm>
            <a:off x="4309454" y="-260350"/>
            <a:ext cx="176330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1" i="0" u="none" strike="noStrike" cap="none" normalizeH="0" baseline="0" dirty="0" smtClean="0">
                <a:ln>
                  <a:noFill/>
                </a:ln>
                <a:solidFill>
                  <a:srgbClr val="5A2864"/>
                </a:solidFill>
                <a:effectLst/>
                <a:latin typeface="Arial" pitchFamily="34" charset="0"/>
                <a:cs typeface="Arial" pitchFamily="34" charset="0"/>
              </a:rPr>
              <a:t>1/1</a:t>
            </a:r>
            <a:endParaRPr kumimoji="0" lang="de-D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0" name="Text Box 61"/>
          <p:cNvSpPr txBox="1">
            <a:spLocks noChangeArrowheads="1"/>
          </p:cNvSpPr>
          <p:nvPr/>
        </p:nvSpPr>
        <p:spPr bwMode="auto">
          <a:xfrm>
            <a:off x="8363979" y="-260350"/>
            <a:ext cx="317396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cs typeface="Arial" pitchFamily="34" charset="0"/>
              </a:rPr>
              <a:t>12,40</a:t>
            </a:r>
            <a:endParaRPr kumimoji="0" lang="de-D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71" name="Group 62"/>
          <p:cNvGrpSpPr>
            <a:grpSpLocks/>
          </p:cNvGrpSpPr>
          <p:nvPr/>
        </p:nvGrpSpPr>
        <p:grpSpPr bwMode="auto">
          <a:xfrm rot="5400000">
            <a:off x="189462" y="7031171"/>
            <a:ext cx="198438" cy="194897"/>
            <a:chOff x="-341" y="4020"/>
            <a:chExt cx="227" cy="300"/>
          </a:xfrm>
        </p:grpSpPr>
        <p:sp>
          <p:nvSpPr>
            <p:cNvPr id="72" name="Rectangle 63"/>
            <p:cNvSpPr>
              <a:spLocks noChangeArrowheads="1"/>
            </p:cNvSpPr>
            <p:nvPr/>
          </p:nvSpPr>
          <p:spPr bwMode="auto">
            <a:xfrm>
              <a:off x="-341" y="4020"/>
              <a:ext cx="227" cy="300"/>
            </a:xfrm>
            <a:prstGeom prst="rect">
              <a:avLst/>
            </a:prstGeom>
            <a:solidFill>
              <a:srgbClr val="E5EAE8"/>
            </a:solidFill>
            <a:ln w="9525" algn="ctr">
              <a:solidFill>
                <a:srgbClr val="E5EAE8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3" name="Line 64"/>
            <p:cNvSpPr>
              <a:spLocks noChangeShapeType="1"/>
            </p:cNvSpPr>
            <p:nvPr/>
          </p:nvSpPr>
          <p:spPr bwMode="auto">
            <a:xfrm>
              <a:off x="-341" y="4020"/>
              <a:ext cx="227" cy="300"/>
            </a:xfrm>
            <a:prstGeom prst="line">
              <a:avLst/>
            </a:prstGeom>
            <a:noFill/>
            <a:ln w="19050">
              <a:solidFill>
                <a:srgbClr val="5A286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4" name="Line 65"/>
            <p:cNvSpPr>
              <a:spLocks noChangeShapeType="1"/>
            </p:cNvSpPr>
            <p:nvPr/>
          </p:nvSpPr>
          <p:spPr bwMode="auto">
            <a:xfrm flipV="1">
              <a:off x="-341" y="4020"/>
              <a:ext cx="227" cy="300"/>
            </a:xfrm>
            <a:prstGeom prst="line">
              <a:avLst/>
            </a:prstGeom>
            <a:noFill/>
            <a:ln w="19050">
              <a:solidFill>
                <a:srgbClr val="5A286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</p:grpSp>
      <p:sp>
        <p:nvSpPr>
          <p:cNvPr id="75" name="Text Box 66"/>
          <p:cNvSpPr txBox="1">
            <a:spLocks noChangeArrowheads="1"/>
          </p:cNvSpPr>
          <p:nvPr/>
        </p:nvSpPr>
        <p:spPr bwMode="auto">
          <a:xfrm>
            <a:off x="452072" y="6999238"/>
            <a:ext cx="121333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Gesperrte Bereiche – </a:t>
            </a:r>
            <a:r>
              <a:rPr kumimoji="0" lang="de-DE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S PGothic" pitchFamily="34" charset="-128"/>
                <a:cs typeface="Arial" pitchFamily="34" charset="0"/>
              </a:rPr>
              <a:t/>
            </a:r>
            <a:br>
              <a:rPr kumimoji="0" lang="de-DE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S PGothic" pitchFamily="34" charset="-128"/>
                <a:cs typeface="Arial" pitchFamily="34" charset="0"/>
              </a:rPr>
            </a:br>
            <a:r>
              <a:rPr kumimoji="0" lang="de-DE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Nicht mit Inhalt füllen!</a:t>
            </a:r>
            <a:endParaRPr kumimoji="0" lang="de-D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6" name="Text Box 67"/>
          <p:cNvSpPr txBox="1">
            <a:spLocks noChangeArrowheads="1"/>
          </p:cNvSpPr>
          <p:nvPr/>
        </p:nvSpPr>
        <p:spPr bwMode="auto">
          <a:xfrm>
            <a:off x="1795830" y="7007175"/>
            <a:ext cx="1450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cs typeface="Arial" pitchFamily="34" charset="0"/>
              </a:rPr>
              <a:t>Blaue </a:t>
            </a:r>
            <a:r>
              <a:rPr kumimoji="0" lang="de-DE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Zahlen dienen zur </a:t>
            </a:r>
            <a:br>
              <a:rPr kumimoji="0" lang="de-DE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de-DE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Ausrichtung der Hilfslinien</a:t>
            </a:r>
            <a:endParaRPr kumimoji="0" lang="de-D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7" name="Rectangle 68"/>
          <p:cNvSpPr>
            <a:spLocks noChangeArrowheads="1"/>
          </p:cNvSpPr>
          <p:nvPr/>
        </p:nvSpPr>
        <p:spPr bwMode="auto">
          <a:xfrm>
            <a:off x="3418010" y="7021463"/>
            <a:ext cx="205154" cy="182562"/>
          </a:xfrm>
          <a:prstGeom prst="rect">
            <a:avLst/>
          </a:prstGeom>
          <a:noFill/>
          <a:ln w="9525" algn="ctr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78" name="Rectangle 69"/>
          <p:cNvSpPr>
            <a:spLocks noChangeArrowheads="1"/>
          </p:cNvSpPr>
          <p:nvPr/>
        </p:nvSpPr>
        <p:spPr bwMode="auto">
          <a:xfrm>
            <a:off x="3683246" y="6999238"/>
            <a:ext cx="173648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Unterteilung dient zur besseren Ausrichtung des Inhalts</a:t>
            </a:r>
            <a:endParaRPr kumimoji="0" lang="de-D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9" name="Rectangle 70"/>
          <p:cNvSpPr>
            <a:spLocks noChangeArrowheads="1"/>
          </p:cNvSpPr>
          <p:nvPr/>
        </p:nvSpPr>
        <p:spPr bwMode="auto">
          <a:xfrm>
            <a:off x="5459291" y="7021463"/>
            <a:ext cx="205154" cy="182562"/>
          </a:xfrm>
          <a:prstGeom prst="rect">
            <a:avLst/>
          </a:prstGeom>
          <a:solidFill>
            <a:srgbClr val="E1D7E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80" name="Rectangle 71"/>
          <p:cNvSpPr>
            <a:spLocks noChangeArrowheads="1"/>
          </p:cNvSpPr>
          <p:nvPr/>
        </p:nvSpPr>
        <p:spPr bwMode="auto">
          <a:xfrm>
            <a:off x="5724525" y="6999238"/>
            <a:ext cx="1736481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Erweiterungsbereich falls Platz notwendig ist</a:t>
            </a:r>
            <a:endParaRPr kumimoji="0" lang="de-D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1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247185" y="6499224"/>
            <a:ext cx="427892" cy="1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14B902E-4165-4290-83F6-40D4666F07AD}" type="slidenum">
              <a:rPr lang="en-US" smtClean="0"/>
              <a:t>‹#›</a:t>
            </a:fld>
            <a:endParaRPr lang="en-US"/>
          </a:p>
        </p:txBody>
      </p:sp>
      <p:pic>
        <p:nvPicPr>
          <p:cNvPr id="92" name="Bild 2" descr="KFW_Logo_rgb_CO_R.wmf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958" y="6411913"/>
            <a:ext cx="5392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6529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ransition spd="slow">
    <p:wipe/>
  </p:transition>
  <p:hf hdr="0" dt="0"/>
  <p:txStyles>
    <p:titleStyle>
      <a:lvl1pPr algn="l" defTabSz="914400" rtl="0" eaLnBrk="1" latinLnBrk="0" hangingPunct="1">
        <a:spcBef>
          <a:spcPct val="0"/>
        </a:spcBef>
        <a:buNone/>
        <a:defRPr sz="2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fontAlgn="base" latinLnBrk="0" hangingPunct="1">
        <a:lnSpc>
          <a:spcPct val="120000"/>
        </a:lnSpc>
        <a:spcBef>
          <a:spcPts val="600"/>
        </a:spcBef>
        <a:spcAft>
          <a:spcPct val="0"/>
        </a:spcAft>
        <a:buSzPct val="120000"/>
        <a:buFont typeface="Franklin Gothic Book" pitchFamily="34" charset="0"/>
        <a:buNone/>
        <a:defRPr lang="en-US" sz="1600" b="1" kern="1200" dirty="0" smtClean="0">
          <a:solidFill>
            <a:schemeClr val="tx1"/>
          </a:solidFill>
          <a:latin typeface="Arial" pitchFamily="34" charset="0"/>
          <a:ea typeface="ＭＳ Ｐゴシック" charset="0"/>
          <a:cs typeface="+mn-cs"/>
        </a:defRPr>
      </a:lvl1pPr>
      <a:lvl2pPr marL="180000" indent="-180000" algn="l" defTabSz="914400" rtl="0" eaLnBrk="1" fontAlgn="base" latinLnBrk="0" hangingPunct="1">
        <a:lnSpc>
          <a:spcPct val="120000"/>
        </a:lnSpc>
        <a:spcBef>
          <a:spcPts val="600"/>
        </a:spcBef>
        <a:spcAft>
          <a:spcPct val="0"/>
        </a:spcAft>
        <a:buSzPct val="120000"/>
        <a:buFont typeface="Franklin Gothic Book" pitchFamily="34" charset="0"/>
        <a:buChar char="›"/>
        <a:defRPr lang="en-US" sz="1600" kern="1200" dirty="0" smtClean="0">
          <a:solidFill>
            <a:schemeClr val="tx1"/>
          </a:solidFill>
          <a:latin typeface="Arial" pitchFamily="34" charset="0"/>
          <a:ea typeface="ＭＳ Ｐゴシック" charset="0"/>
          <a:cs typeface="+mn-cs"/>
        </a:defRPr>
      </a:lvl2pPr>
      <a:lvl3pPr marL="538163" indent="-180000" algn="l" defTabSz="914400" rtl="0" eaLnBrk="1" fontAlgn="base" latinLnBrk="0" hangingPunct="1">
        <a:lnSpc>
          <a:spcPct val="120000"/>
        </a:lnSpc>
        <a:spcBef>
          <a:spcPts val="600"/>
        </a:spcBef>
        <a:spcAft>
          <a:spcPct val="0"/>
        </a:spcAft>
        <a:buSzPct val="120000"/>
        <a:buFont typeface="Franklin Gothic Book" pitchFamily="34" charset="0"/>
        <a:buChar char="›"/>
        <a:defRPr lang="en-US" sz="1600" kern="1200" dirty="0" smtClean="0">
          <a:solidFill>
            <a:schemeClr val="tx1"/>
          </a:solidFill>
          <a:latin typeface="Arial" pitchFamily="34" charset="0"/>
          <a:ea typeface="ＭＳ Ｐゴシック" charset="0"/>
          <a:cs typeface="+mn-cs"/>
        </a:defRPr>
      </a:lvl3pPr>
      <a:lvl4pPr marL="180000" indent="-180000" algn="l" defTabSz="914400" rtl="0" eaLnBrk="1" fontAlgn="base" latinLnBrk="0" hangingPunct="1">
        <a:lnSpc>
          <a:spcPct val="110000"/>
        </a:lnSpc>
        <a:spcBef>
          <a:spcPts val="600"/>
        </a:spcBef>
        <a:spcAft>
          <a:spcPct val="0"/>
        </a:spcAft>
        <a:buSzPct val="120000"/>
        <a:buFont typeface="Franklin Gothic Book" pitchFamily="34" charset="0"/>
        <a:buChar char="›"/>
        <a:defRPr lang="en-US" sz="1400" kern="1200" baseline="0" dirty="0" smtClean="0">
          <a:solidFill>
            <a:schemeClr val="tx1"/>
          </a:solidFill>
          <a:latin typeface="Arial" pitchFamily="34" charset="0"/>
          <a:ea typeface="ＭＳ Ｐゴシック" charset="0"/>
          <a:cs typeface="+mn-cs"/>
        </a:defRPr>
      </a:lvl4pPr>
      <a:lvl5pPr marL="538163" indent="-180000" algn="l" defTabSz="914400" rtl="0" eaLnBrk="1" fontAlgn="base" latinLnBrk="0" hangingPunct="1">
        <a:lnSpc>
          <a:spcPct val="110000"/>
        </a:lnSpc>
        <a:spcBef>
          <a:spcPts val="600"/>
        </a:spcBef>
        <a:spcAft>
          <a:spcPct val="0"/>
        </a:spcAft>
        <a:buSzPct val="120000"/>
        <a:buFont typeface="Franklin Gothic Book" pitchFamily="34" charset="0"/>
        <a:buChar char="›"/>
        <a:defRPr lang="de-DE" sz="1400" kern="1200" baseline="0" dirty="0">
          <a:solidFill>
            <a:schemeClr val="tx1"/>
          </a:solidFill>
          <a:latin typeface="Arial" pitchFamily="34" charset="0"/>
          <a:ea typeface="ＭＳ Ｐゴシック" charset="0"/>
          <a:cs typeface="+mn-cs"/>
        </a:defRPr>
      </a:lvl5pPr>
      <a:lvl6pPr marL="180000" indent="-180000" algn="l" defTabSz="914400" rtl="0" eaLnBrk="1" latinLnBrk="0" hangingPunct="1">
        <a:lnSpc>
          <a:spcPct val="110000"/>
        </a:lnSpc>
        <a:spcBef>
          <a:spcPts val="400"/>
        </a:spcBef>
        <a:buFont typeface="Franklin Gothic Book" pitchFamily="34" charset="0"/>
        <a:buChar char="›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538163" indent="-180000" algn="l" defTabSz="914400" rtl="0" eaLnBrk="1" latinLnBrk="0" hangingPunct="1">
        <a:lnSpc>
          <a:spcPct val="110000"/>
        </a:lnSpc>
        <a:spcBef>
          <a:spcPts val="400"/>
        </a:spcBef>
        <a:buFont typeface="Franklin Gothic Book" pitchFamily="34" charset="0"/>
        <a:buChar char="›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80000" indent="-180000" algn="l" defTabSz="914400" rtl="0" eaLnBrk="1" latinLnBrk="0" hangingPunct="1">
        <a:spcBef>
          <a:spcPts val="200"/>
        </a:spcBef>
        <a:buFont typeface="Franklin Gothic Book" pitchFamily="34" charset="0"/>
        <a:buChar char="›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540000" indent="-180000" algn="l" defTabSz="914400" rtl="0" eaLnBrk="1" latinLnBrk="0" hangingPunct="1">
        <a:spcBef>
          <a:spcPts val="200"/>
        </a:spcBef>
        <a:buFont typeface="Franklin Gothic Book" pitchFamily="34" charset="0"/>
        <a:buChar char="›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6.jpeg"/><Relationship Id="rId5" Type="http://schemas.microsoft.com/office/2007/relationships/hdphoto" Target="../media/hdphoto2.wdp"/><Relationship Id="rId4" Type="http://schemas.openxmlformats.org/officeDocument/2006/relationships/image" Target="../media/image5.jpeg"/><Relationship Id="rId9" Type="http://schemas.microsoft.com/office/2007/relationships/hdphoto" Target="../media/hdphoto4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microsoft.com/office/2007/relationships/hdphoto" Target="../media/hdphoto5.wdp"/><Relationship Id="rId7" Type="http://schemas.microsoft.com/office/2007/relationships/hdphoto" Target="../media/hdphoto7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0.jpeg"/><Relationship Id="rId5" Type="http://schemas.microsoft.com/office/2007/relationships/hdphoto" Target="../media/hdphoto6.wdp"/><Relationship Id="rId4" Type="http://schemas.openxmlformats.org/officeDocument/2006/relationships/image" Target="../media/image9.jpeg"/><Relationship Id="rId9" Type="http://schemas.microsoft.com/office/2007/relationships/hdphoto" Target="../media/hdphoto8.wdp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microsoft.com/office/2007/relationships/hdphoto" Target="../media/hdphoto9.wdp"/><Relationship Id="rId7" Type="http://schemas.microsoft.com/office/2007/relationships/hdphoto" Target="../media/hdphoto11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4.jpeg"/><Relationship Id="rId11" Type="http://schemas.microsoft.com/office/2007/relationships/hdphoto" Target="../media/hdphoto13.wdp"/><Relationship Id="rId5" Type="http://schemas.microsoft.com/office/2007/relationships/hdphoto" Target="../media/hdphoto10.wdp"/><Relationship Id="rId10" Type="http://schemas.openxmlformats.org/officeDocument/2006/relationships/image" Target="../media/image16.jpeg"/><Relationship Id="rId4" Type="http://schemas.openxmlformats.org/officeDocument/2006/relationships/image" Target="../media/image13.jpeg"/><Relationship Id="rId9" Type="http://schemas.microsoft.com/office/2007/relationships/hdphoto" Target="../media/hdphoto12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microsoft.com/office/2007/relationships/hdphoto" Target="../media/hdphoto14.wdp"/><Relationship Id="rId7" Type="http://schemas.microsoft.com/office/2007/relationships/hdphoto" Target="../media/hdphoto16.wdp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9.jpeg"/><Relationship Id="rId11" Type="http://schemas.microsoft.com/office/2007/relationships/hdphoto" Target="../media/hdphoto18.wdp"/><Relationship Id="rId5" Type="http://schemas.microsoft.com/office/2007/relationships/hdphoto" Target="../media/hdphoto15.wdp"/><Relationship Id="rId10" Type="http://schemas.openxmlformats.org/officeDocument/2006/relationships/image" Target="../media/image21.jpeg"/><Relationship Id="rId4" Type="http://schemas.openxmlformats.org/officeDocument/2006/relationships/image" Target="../media/image18.jpeg"/><Relationship Id="rId9" Type="http://schemas.microsoft.com/office/2007/relationships/hdphoto" Target="../media/hdphoto17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etsnepal.org/" TargetMode="External"/><Relationship Id="rId2" Type="http://schemas.openxmlformats.org/officeDocument/2006/relationships/hyperlink" Target="http://www.aepc.gov.np/" TargetMode="Externa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130426"/>
            <a:ext cx="7772400" cy="4117975"/>
          </a:xfrm>
        </p:spPr>
        <p:txBody>
          <a:bodyPr>
            <a:normAutofit/>
          </a:bodyPr>
          <a:lstStyle/>
          <a:p>
            <a:r>
              <a:rPr lang="en-US" b="1" dirty="0" smtClean="0"/>
              <a:t>Nepal’s Initiatives</a:t>
            </a:r>
            <a:r>
              <a:rPr lang="en-US" b="1" dirty="0"/>
              <a:t> </a:t>
            </a:r>
            <a:r>
              <a:rPr lang="en-US" b="1" dirty="0" smtClean="0"/>
              <a:t>for</a:t>
            </a:r>
            <a:br>
              <a:rPr lang="en-US" b="1" dirty="0" smtClean="0"/>
            </a:br>
            <a:r>
              <a:rPr lang="en-US" b="1" dirty="0" smtClean="0"/>
              <a:t>promotion of</a:t>
            </a:r>
            <a:r>
              <a:rPr lang="en-US" b="1" dirty="0"/>
              <a:t> </a:t>
            </a:r>
            <a:r>
              <a:rPr lang="en-US" b="1" dirty="0" smtClean="0"/>
              <a:t>Solar PV</a:t>
            </a:r>
            <a:br>
              <a:rPr lang="en-US" b="1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08997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process</a:t>
            </a:r>
            <a:endParaRPr lang="en-US" dirty="0"/>
          </a:p>
        </p:txBody>
      </p:sp>
      <p:grpSp>
        <p:nvGrpSpPr>
          <p:cNvPr id="57" name="Group 56"/>
          <p:cNvGrpSpPr/>
          <p:nvPr/>
        </p:nvGrpSpPr>
        <p:grpSpPr>
          <a:xfrm>
            <a:off x="647700" y="1600200"/>
            <a:ext cx="7848600" cy="4668168"/>
            <a:chOff x="0" y="0"/>
            <a:chExt cx="6070633" cy="4759941"/>
          </a:xfrm>
        </p:grpSpPr>
        <p:sp>
          <p:nvSpPr>
            <p:cNvPr id="58" name="Text Box 1"/>
            <p:cNvSpPr txBox="1"/>
            <p:nvPr/>
          </p:nvSpPr>
          <p:spPr>
            <a:xfrm>
              <a:off x="678730" y="0"/>
              <a:ext cx="2968625" cy="555625"/>
            </a:xfrm>
            <a:prstGeom prst="rect">
              <a:avLst/>
            </a:prstGeom>
            <a:solidFill>
              <a:schemeClr val="lt1"/>
            </a:solidFill>
            <a:ln w="571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2200">
                  <a:effectLst/>
                  <a:ea typeface="Calibri"/>
                  <a:cs typeface="Times New Roman"/>
                </a:rPr>
                <a:t>AEPC</a:t>
              </a:r>
              <a:endParaRPr lang="en-US" sz="1100">
                <a:effectLst/>
                <a:ea typeface="Calibri"/>
                <a:cs typeface="Times New Roman"/>
              </a:endParaRPr>
            </a:p>
          </p:txBody>
        </p:sp>
        <p:sp>
          <p:nvSpPr>
            <p:cNvPr id="59" name="Text Box 2"/>
            <p:cNvSpPr txBox="1"/>
            <p:nvPr/>
          </p:nvSpPr>
          <p:spPr>
            <a:xfrm>
              <a:off x="4515439" y="801279"/>
              <a:ext cx="1290320" cy="697230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2200">
                  <a:effectLst/>
                  <a:ea typeface="Calibri"/>
                  <a:cs typeface="Times New Roman"/>
                </a:rPr>
                <a:t>RETS</a:t>
              </a:r>
              <a:endParaRPr lang="en-US" sz="1100">
                <a:effectLst/>
                <a:ea typeface="Calibri"/>
                <a:cs typeface="Times New Roman"/>
              </a:endParaRPr>
            </a:p>
          </p:txBody>
        </p:sp>
        <p:sp>
          <p:nvSpPr>
            <p:cNvPr id="60" name="Text Box 3"/>
            <p:cNvSpPr txBox="1"/>
            <p:nvPr/>
          </p:nvSpPr>
          <p:spPr>
            <a:xfrm>
              <a:off x="1555423" y="1894788"/>
              <a:ext cx="2449830" cy="621665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2200">
                  <a:effectLst/>
                  <a:ea typeface="Calibri"/>
                  <a:cs typeface="Times New Roman"/>
                </a:rPr>
                <a:t>PQ Companies</a:t>
              </a:r>
              <a:endParaRPr lang="en-US" sz="1100">
                <a:effectLst/>
                <a:ea typeface="Calibri"/>
                <a:cs typeface="Times New Roman"/>
              </a:endParaRPr>
            </a:p>
          </p:txBody>
        </p:sp>
        <p:sp>
          <p:nvSpPr>
            <p:cNvPr id="61" name="Text Box 4"/>
            <p:cNvSpPr txBox="1"/>
            <p:nvPr/>
          </p:nvSpPr>
          <p:spPr>
            <a:xfrm>
              <a:off x="0" y="4025246"/>
              <a:ext cx="5938520" cy="734695"/>
            </a:xfrm>
            <a:prstGeom prst="rect">
              <a:avLst/>
            </a:prstGeom>
            <a:solidFill>
              <a:schemeClr val="lt1"/>
            </a:solidFill>
            <a:ln w="571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2200">
                  <a:effectLst/>
                  <a:ea typeface="Calibri"/>
                  <a:cs typeface="Times New Roman"/>
                </a:rPr>
                <a:t>Users/Beneficiaries</a:t>
              </a:r>
              <a:endParaRPr lang="en-US" sz="1100">
                <a:effectLst/>
                <a:ea typeface="Calibri"/>
                <a:cs typeface="Times New Roman"/>
              </a:endParaRPr>
            </a:p>
          </p:txBody>
        </p:sp>
        <p:cxnSp>
          <p:nvCxnSpPr>
            <p:cNvPr id="62" name="Straight Arrow Connector 61"/>
            <p:cNvCxnSpPr/>
            <p:nvPr/>
          </p:nvCxnSpPr>
          <p:spPr>
            <a:xfrm>
              <a:off x="3648173" y="273378"/>
              <a:ext cx="1451610" cy="527685"/>
            </a:xfrm>
            <a:prstGeom prst="straightConnector1">
              <a:avLst/>
            </a:prstGeom>
            <a:ln w="57150"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Arrow Connector 62"/>
            <p:cNvCxnSpPr/>
            <p:nvPr/>
          </p:nvCxnSpPr>
          <p:spPr>
            <a:xfrm flipH="1">
              <a:off x="4006392" y="1498862"/>
              <a:ext cx="1122045" cy="782320"/>
            </a:xfrm>
            <a:prstGeom prst="straightConnector1">
              <a:avLst/>
            </a:prstGeom>
            <a:ln w="571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Arrow Connector 63"/>
            <p:cNvCxnSpPr/>
            <p:nvPr/>
          </p:nvCxnSpPr>
          <p:spPr>
            <a:xfrm>
              <a:off x="3516198" y="556182"/>
              <a:ext cx="0" cy="1338580"/>
            </a:xfrm>
            <a:prstGeom prst="straightConnector1">
              <a:avLst/>
            </a:prstGeom>
            <a:ln w="571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Arrow Connector 64"/>
            <p:cNvCxnSpPr/>
            <p:nvPr/>
          </p:nvCxnSpPr>
          <p:spPr>
            <a:xfrm>
              <a:off x="5307291" y="1498862"/>
              <a:ext cx="0" cy="2526030"/>
            </a:xfrm>
            <a:prstGeom prst="straightConnector1">
              <a:avLst/>
            </a:prstGeom>
            <a:ln w="571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Arrow Connector 65"/>
            <p:cNvCxnSpPr/>
            <p:nvPr/>
          </p:nvCxnSpPr>
          <p:spPr>
            <a:xfrm>
              <a:off x="3761295" y="2516957"/>
              <a:ext cx="0" cy="1508125"/>
            </a:xfrm>
            <a:prstGeom prst="straightConnector1">
              <a:avLst/>
            </a:prstGeom>
            <a:ln w="571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Arrow Connector 66"/>
            <p:cNvCxnSpPr/>
            <p:nvPr/>
          </p:nvCxnSpPr>
          <p:spPr>
            <a:xfrm flipH="1">
              <a:off x="1866507" y="2516957"/>
              <a:ext cx="8890" cy="1508125"/>
            </a:xfrm>
            <a:prstGeom prst="straightConnector1">
              <a:avLst/>
            </a:prstGeom>
            <a:ln w="571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Arrow Connector 67"/>
            <p:cNvCxnSpPr/>
            <p:nvPr/>
          </p:nvCxnSpPr>
          <p:spPr>
            <a:xfrm flipH="1" flipV="1">
              <a:off x="2799761" y="2516957"/>
              <a:ext cx="27940" cy="1508125"/>
            </a:xfrm>
            <a:prstGeom prst="straightConnector1">
              <a:avLst/>
            </a:prstGeom>
            <a:ln w="571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Arrow Connector 68"/>
            <p:cNvCxnSpPr/>
            <p:nvPr/>
          </p:nvCxnSpPr>
          <p:spPr>
            <a:xfrm flipH="1" flipV="1">
              <a:off x="2658359" y="556182"/>
              <a:ext cx="8890" cy="1338580"/>
            </a:xfrm>
            <a:prstGeom prst="straightConnector1">
              <a:avLst/>
            </a:prstGeom>
            <a:ln w="571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Arrow Connector 69"/>
            <p:cNvCxnSpPr/>
            <p:nvPr/>
          </p:nvCxnSpPr>
          <p:spPr>
            <a:xfrm>
              <a:off x="1725105" y="556182"/>
              <a:ext cx="0" cy="1338580"/>
            </a:xfrm>
            <a:prstGeom prst="straightConnector1">
              <a:avLst/>
            </a:prstGeom>
            <a:ln w="57150">
              <a:solidFill>
                <a:srgbClr val="FF0000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Arrow Connector 70"/>
            <p:cNvCxnSpPr/>
            <p:nvPr/>
          </p:nvCxnSpPr>
          <p:spPr>
            <a:xfrm>
              <a:off x="820132" y="556182"/>
              <a:ext cx="0" cy="3469005"/>
            </a:xfrm>
            <a:prstGeom prst="straightConnector1">
              <a:avLst/>
            </a:prstGeom>
            <a:ln w="57150"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ext Box 15"/>
            <p:cNvSpPr txBox="1"/>
            <p:nvPr/>
          </p:nvSpPr>
          <p:spPr>
            <a:xfrm>
              <a:off x="1357460" y="1027522"/>
              <a:ext cx="715645" cy="376555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en-US" sz="1600">
                  <a:effectLst/>
                </a:rPr>
                <a:t>Policy</a:t>
              </a:r>
              <a:endParaRPr lang="en-US">
                <a:effectLst/>
              </a:endParaRPr>
            </a:p>
          </p:txBody>
        </p:sp>
        <p:sp>
          <p:nvSpPr>
            <p:cNvPr id="73" name="Text Box 16"/>
            <p:cNvSpPr txBox="1"/>
            <p:nvPr/>
          </p:nvSpPr>
          <p:spPr>
            <a:xfrm>
              <a:off x="1055802" y="2818615"/>
              <a:ext cx="1318889" cy="621665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600">
                  <a:effectLst/>
                </a:rPr>
                <a:t>Product</a:t>
              </a:r>
              <a:endParaRPr lang="en-US">
                <a:effectLst/>
              </a:endParaRPr>
            </a:p>
            <a:p>
              <a:pPr>
                <a:spcAft>
                  <a:spcPts val="0"/>
                </a:spcAft>
              </a:pPr>
              <a:r>
                <a:rPr lang="en-US" sz="1600">
                  <a:effectLst/>
                </a:rPr>
                <a:t>Cost-Subsidy</a:t>
              </a:r>
              <a:endParaRPr lang="en-US">
                <a:effectLst/>
              </a:endParaRPr>
            </a:p>
          </p:txBody>
        </p:sp>
        <p:sp>
          <p:nvSpPr>
            <p:cNvPr id="74" name="Text Box 18"/>
            <p:cNvSpPr txBox="1"/>
            <p:nvPr/>
          </p:nvSpPr>
          <p:spPr>
            <a:xfrm>
              <a:off x="2516957" y="2818615"/>
              <a:ext cx="876693" cy="546735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600">
                  <a:effectLst/>
                </a:rPr>
                <a:t>Subsidy form</a:t>
              </a:r>
              <a:endParaRPr lang="en-US">
                <a:effectLst/>
              </a:endParaRPr>
            </a:p>
          </p:txBody>
        </p:sp>
        <p:sp>
          <p:nvSpPr>
            <p:cNvPr id="75" name="Text Box 19"/>
            <p:cNvSpPr txBox="1"/>
            <p:nvPr/>
          </p:nvSpPr>
          <p:spPr>
            <a:xfrm>
              <a:off x="3516198" y="2865749"/>
              <a:ext cx="669290" cy="339090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700">
                  <a:effectLst/>
                  <a:ea typeface="Calibri"/>
                  <a:cs typeface="Times New Roman"/>
                </a:rPr>
                <a:t>ASS</a:t>
              </a:r>
              <a:endParaRPr lang="en-US" sz="1100">
                <a:effectLst/>
                <a:ea typeface="Calibri"/>
                <a:cs typeface="Times New Roman"/>
              </a:endParaRPr>
            </a:p>
          </p:txBody>
        </p:sp>
        <p:sp>
          <p:nvSpPr>
            <p:cNvPr id="76" name="Text Box 20"/>
            <p:cNvSpPr txBox="1"/>
            <p:nvPr/>
          </p:nvSpPr>
          <p:spPr>
            <a:xfrm>
              <a:off x="0" y="1960776"/>
              <a:ext cx="1337945" cy="555625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600">
                  <a:effectLst/>
                </a:rPr>
                <a:t>Field monitoring</a:t>
              </a:r>
              <a:endParaRPr lang="en-US">
                <a:effectLst/>
              </a:endParaRPr>
            </a:p>
          </p:txBody>
        </p:sp>
        <p:sp>
          <p:nvSpPr>
            <p:cNvPr id="77" name="Text Box 21"/>
            <p:cNvSpPr txBox="1"/>
            <p:nvPr/>
          </p:nvSpPr>
          <p:spPr>
            <a:xfrm>
              <a:off x="4873658" y="2450969"/>
              <a:ext cx="1196975" cy="546585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600">
                  <a:effectLst/>
                </a:rPr>
                <a:t>Field monitoring</a:t>
              </a:r>
              <a:endParaRPr lang="en-US">
                <a:effectLst/>
              </a:endParaRPr>
            </a:p>
          </p:txBody>
        </p:sp>
        <p:sp>
          <p:nvSpPr>
            <p:cNvPr id="78" name="Text Box 22"/>
            <p:cNvSpPr txBox="1"/>
            <p:nvPr/>
          </p:nvSpPr>
          <p:spPr>
            <a:xfrm>
              <a:off x="2234153" y="980388"/>
              <a:ext cx="877570" cy="508635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500">
                  <a:effectLst/>
                </a:rPr>
                <a:t>Subsidy Claim</a:t>
              </a:r>
              <a:endParaRPr lang="en-US">
                <a:effectLst/>
              </a:endParaRPr>
            </a:p>
          </p:txBody>
        </p:sp>
        <p:sp>
          <p:nvSpPr>
            <p:cNvPr id="79" name="Text Box 23"/>
            <p:cNvSpPr txBox="1"/>
            <p:nvPr/>
          </p:nvSpPr>
          <p:spPr>
            <a:xfrm>
              <a:off x="3233394" y="980388"/>
              <a:ext cx="1036320" cy="518160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500">
                  <a:effectLst/>
                </a:rPr>
                <a:t>Subsidy release</a:t>
              </a:r>
              <a:endParaRPr lang="en-US">
                <a:effectLst/>
              </a:endParaRPr>
            </a:p>
          </p:txBody>
        </p:sp>
        <p:sp>
          <p:nvSpPr>
            <p:cNvPr id="80" name="Text Box 24"/>
            <p:cNvSpPr txBox="1"/>
            <p:nvPr/>
          </p:nvSpPr>
          <p:spPr>
            <a:xfrm>
              <a:off x="3893270" y="292231"/>
              <a:ext cx="707011" cy="319955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en-US" sz="1400">
                  <a:effectLst/>
                </a:rPr>
                <a:t>Policy</a:t>
              </a:r>
              <a:endParaRPr lang="en-US">
                <a:effectLst/>
              </a:endParaRPr>
            </a:p>
          </p:txBody>
        </p:sp>
        <p:sp>
          <p:nvSpPr>
            <p:cNvPr id="81" name="Text Box 25"/>
            <p:cNvSpPr txBox="1"/>
            <p:nvPr/>
          </p:nvSpPr>
          <p:spPr>
            <a:xfrm>
              <a:off x="4185501" y="1725105"/>
              <a:ext cx="942340" cy="310561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300">
                  <a:effectLst/>
                  <a:ea typeface="Calibri"/>
                  <a:cs typeface="Times New Roman"/>
                </a:rPr>
                <a:t>Test certify</a:t>
              </a:r>
              <a:endParaRPr lang="en-US" sz="1100">
                <a:effectLst/>
                <a:ea typeface="Calibri"/>
                <a:cs typeface="Times New Roman"/>
              </a:endParaRPr>
            </a:p>
          </p:txBody>
        </p:sp>
      </p:grp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Nepal's Initiatives for promotion of Solar PV</a:t>
            </a:r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B902E-4165-4290-83F6-40D4666F07A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9369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Challenges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2515" y="1714818"/>
            <a:ext cx="7237535" cy="4457382"/>
          </a:xfrm>
        </p:spPr>
        <p:txBody>
          <a:bodyPr>
            <a:normAutofit lnSpcReduction="10000"/>
          </a:bodyPr>
          <a:lstStyle/>
          <a:p>
            <a:pPr marL="285750" indent="-285750">
              <a:buSzPct val="90000"/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Minimizing fiduciary risk</a:t>
            </a:r>
          </a:p>
          <a:p>
            <a:pPr lvl="2">
              <a:buSzPct val="70000"/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Market price 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monitoring and correlating with Subsidy</a:t>
            </a:r>
          </a:p>
          <a:p>
            <a:pPr lvl="2">
              <a:buSzPct val="70000"/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Subsidy disbursement</a:t>
            </a:r>
          </a:p>
          <a:p>
            <a:pPr marL="358163" lvl="2" indent="0">
              <a:buSzPct val="70000"/>
              <a:buNone/>
            </a:pPr>
            <a:endParaRPr lang="en-US" sz="12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285750" indent="-285750">
              <a:buSzPct val="90000"/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Minimizing Technical risk</a:t>
            </a:r>
          </a:p>
          <a:p>
            <a:pPr lvl="2">
              <a:buSzPct val="70000"/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System sizing, </a:t>
            </a:r>
          </a:p>
          <a:p>
            <a:pPr lvl="2">
              <a:buSzPct val="70000"/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Q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uality assurance; Product, installation and maintenance</a:t>
            </a:r>
          </a:p>
          <a:p>
            <a:pPr lvl="2">
              <a:buSzPct val="70000"/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Battery management (used and replaced)</a:t>
            </a:r>
          </a:p>
          <a:p>
            <a:pPr marL="358163" lvl="2" indent="0">
              <a:buSzPct val="70000"/>
              <a:buNone/>
            </a:pPr>
            <a:endParaRPr lang="en-US" sz="12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85750" indent="-285750">
              <a:buSzPct val="90000"/>
              <a:buFont typeface="Wingdings" panose="05000000000000000000" pitchFamily="2" charset="2"/>
              <a:buChar char="Ø"/>
            </a:pPr>
            <a:r>
              <a:rPr lang="en-US" dirty="0" smtClean="0"/>
              <a:t>Institutional strengthening; </a:t>
            </a:r>
          </a:p>
          <a:p>
            <a:pPr lvl="2">
              <a:buSzPct val="70000"/>
              <a:buFont typeface="Wingdings" panose="05000000000000000000" pitchFamily="2" charset="2"/>
              <a:buChar char="Ø"/>
            </a:pPr>
            <a:r>
              <a:rPr lang="en-US" dirty="0" smtClean="0"/>
              <a:t>Private sector </a:t>
            </a:r>
          </a:p>
          <a:p>
            <a:pPr lvl="2">
              <a:buSzPct val="70000"/>
              <a:buFont typeface="Wingdings" panose="05000000000000000000" pitchFamily="2" charset="2"/>
              <a:buChar char="Ø"/>
            </a:pPr>
            <a:r>
              <a:rPr lang="en-US" dirty="0" smtClean="0"/>
              <a:t>RETS</a:t>
            </a:r>
          </a:p>
          <a:p>
            <a:pPr lvl="2">
              <a:buSzPct val="70000"/>
              <a:buFont typeface="Wingdings" panose="05000000000000000000" pitchFamily="2" charset="2"/>
              <a:buChar char="Ø"/>
            </a:pPr>
            <a:r>
              <a:rPr lang="en-US" dirty="0" smtClean="0"/>
              <a:t>AEPC and its regional/local units</a:t>
            </a:r>
          </a:p>
          <a:p>
            <a:pPr marL="285750" indent="-285750">
              <a:buSzPct val="90000"/>
              <a:buFont typeface="Wingdings" panose="05000000000000000000" pitchFamily="2" charset="2"/>
              <a:buChar char="Ø"/>
            </a:pPr>
            <a:endParaRPr lang="en-US" dirty="0"/>
          </a:p>
          <a:p>
            <a:pPr lvl="1">
              <a:buSzPct val="90000"/>
              <a:buFont typeface="Wingdings" panose="05000000000000000000" pitchFamily="2" charset="2"/>
              <a:buChar char="Ø"/>
            </a:pPr>
            <a:endParaRPr lang="en-US" dirty="0" smtClean="0"/>
          </a:p>
          <a:p>
            <a:pPr marL="285750" indent="-285750">
              <a:buSzPct val="90000"/>
              <a:buFont typeface="Wingdings" panose="05000000000000000000" pitchFamily="2" charset="2"/>
              <a:buChar char="Ø"/>
            </a:pPr>
            <a:endParaRPr lang="en-US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Nepal's Initiatives for promotion of Solar PV</a:t>
            </a:r>
            <a:endParaRPr lang="en-US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B902E-4165-4290-83F6-40D4666F07A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6505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Addressing the challenges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2515" y="1714818"/>
            <a:ext cx="7237535" cy="4457382"/>
          </a:xfrm>
        </p:spPr>
        <p:txBody>
          <a:bodyPr>
            <a:normAutofit/>
          </a:bodyPr>
          <a:lstStyle/>
          <a:p>
            <a:pPr lvl="1">
              <a:buSzPct val="90000"/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Market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price 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– Increasing awareness and competition </a:t>
            </a:r>
          </a:p>
          <a:p>
            <a:pPr lvl="1">
              <a:buSzPct val="90000"/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Subsidy disbursement – Third party monitoring</a:t>
            </a:r>
          </a:p>
          <a:p>
            <a:pPr lvl="1">
              <a:buSzPct val="90000"/>
              <a:buFont typeface="Wingdings" panose="05000000000000000000" pitchFamily="2" charset="2"/>
              <a:buChar char="Ø"/>
            </a:pPr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buSzPct val="90000"/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System sizing- Use of Standard template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pPr lvl="1">
              <a:buSzPct val="90000"/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Quality assurance -  RETS and CTEVT certification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pPr lvl="1">
              <a:buSzPct val="90000"/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Used Battery 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management -  Battery collection and recycling</a:t>
            </a:r>
          </a:p>
          <a:p>
            <a:pPr lvl="1">
              <a:buSzPct val="90000"/>
              <a:buFont typeface="Wingdings" panose="05000000000000000000" pitchFamily="2" charset="2"/>
              <a:buChar char="Ø"/>
            </a:pP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pPr lvl="1">
              <a:buSzPct val="90000"/>
              <a:buFont typeface="Wingdings" panose="05000000000000000000" pitchFamily="2" charset="2"/>
              <a:buChar char="Ø"/>
            </a:pPr>
            <a:r>
              <a:rPr lang="en-US" dirty="0" smtClean="0"/>
              <a:t>Private </a:t>
            </a:r>
            <a:r>
              <a:rPr lang="en-US" dirty="0"/>
              <a:t>sector </a:t>
            </a:r>
            <a:r>
              <a:rPr lang="en-US" dirty="0" smtClean="0"/>
              <a:t>– Trainings (Level </a:t>
            </a:r>
            <a:r>
              <a:rPr lang="en-US" dirty="0"/>
              <a:t>I</a:t>
            </a:r>
            <a:r>
              <a:rPr lang="en-US" dirty="0" smtClean="0"/>
              <a:t>/II and engineers)</a:t>
            </a:r>
            <a:endParaRPr lang="en-US" dirty="0"/>
          </a:p>
          <a:p>
            <a:pPr lvl="1">
              <a:buSzPct val="90000"/>
              <a:buFont typeface="Wingdings" panose="05000000000000000000" pitchFamily="2" charset="2"/>
              <a:buChar char="Ø"/>
            </a:pPr>
            <a:r>
              <a:rPr lang="en-US" dirty="0" smtClean="0"/>
              <a:t>RETS -  Additional equipment and efficient process </a:t>
            </a:r>
            <a:endParaRPr lang="en-US" dirty="0"/>
          </a:p>
          <a:p>
            <a:pPr lvl="1">
              <a:buSzPct val="90000"/>
              <a:buFont typeface="Wingdings" panose="05000000000000000000" pitchFamily="2" charset="2"/>
              <a:buChar char="Ø"/>
            </a:pPr>
            <a:r>
              <a:rPr lang="en-US" dirty="0"/>
              <a:t>AEPC and its regional/local </a:t>
            </a:r>
            <a:r>
              <a:rPr lang="en-US" dirty="0" smtClean="0"/>
              <a:t>units - Trainings</a:t>
            </a:r>
            <a:endParaRPr lang="en-US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Nepal's Initiatives for promotion of Solar PV</a:t>
            </a:r>
            <a:endParaRPr lang="en-US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B902E-4165-4290-83F6-40D4666F07A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1482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Still a challenge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2515" y="1791018"/>
            <a:ext cx="7237535" cy="4457382"/>
          </a:xfrm>
        </p:spPr>
        <p:txBody>
          <a:bodyPr>
            <a:normAutofit/>
          </a:bodyPr>
          <a:lstStyle/>
          <a:p>
            <a:pPr marL="285750" indent="-285750">
              <a:buSzPct val="90000"/>
              <a:buFont typeface="Wingdings" panose="05000000000000000000" pitchFamily="2" charset="2"/>
              <a:buChar char="Ø"/>
            </a:pPr>
            <a:r>
              <a:rPr lang="en-US" dirty="0" smtClean="0"/>
              <a:t>Regular monitoring of market price and subsidy adjustment</a:t>
            </a:r>
          </a:p>
          <a:p>
            <a:pPr marL="285750" indent="-285750">
              <a:buSzPct val="90000"/>
              <a:buFont typeface="Wingdings" panose="05000000000000000000" pitchFamily="2" charset="2"/>
              <a:buChar char="Ø"/>
            </a:pPr>
            <a:endParaRPr lang="en-US" dirty="0" smtClean="0"/>
          </a:p>
          <a:p>
            <a:pPr marL="285750" indent="-285750">
              <a:buSzPct val="90000"/>
              <a:buFont typeface="Wingdings" panose="05000000000000000000" pitchFamily="2" charset="2"/>
              <a:buChar char="Ø"/>
            </a:pPr>
            <a:r>
              <a:rPr lang="en-US" dirty="0" smtClean="0"/>
              <a:t>Maintaining quality assurance of the PV components </a:t>
            </a:r>
          </a:p>
          <a:p>
            <a:pPr marL="285750" indent="-285750">
              <a:buSzPct val="90000"/>
              <a:buFont typeface="Wingdings" panose="05000000000000000000" pitchFamily="2" charset="2"/>
              <a:buChar char="Ø"/>
            </a:pPr>
            <a:endParaRPr lang="en-US" dirty="0" smtClean="0"/>
          </a:p>
          <a:p>
            <a:pPr marL="285750" indent="-285750">
              <a:buSzPct val="90000"/>
              <a:buFont typeface="Wingdings" panose="05000000000000000000" pitchFamily="2" charset="2"/>
              <a:buChar char="Ø"/>
            </a:pPr>
            <a:r>
              <a:rPr lang="en-US" dirty="0" smtClean="0"/>
              <a:t>Retaining trained HR and the aftersales service points in rural areas.</a:t>
            </a:r>
          </a:p>
          <a:p>
            <a:pPr marL="285750" indent="-285750">
              <a:buSzPct val="90000"/>
              <a:buFont typeface="Wingdings" panose="05000000000000000000" pitchFamily="2" charset="2"/>
              <a:buChar char="Ø"/>
            </a:pPr>
            <a:endParaRPr lang="en-US" dirty="0" smtClean="0"/>
          </a:p>
          <a:p>
            <a:pPr marL="285750" indent="-285750">
              <a:buSzPct val="90000"/>
              <a:buFont typeface="Wingdings" panose="05000000000000000000" pitchFamily="2" charset="2"/>
              <a:buChar char="Ø"/>
            </a:pPr>
            <a:r>
              <a:rPr lang="en-US" dirty="0" smtClean="0"/>
              <a:t>Reducing resources for field monitoring </a:t>
            </a:r>
          </a:p>
          <a:p>
            <a:pPr marL="285750" indent="-285750">
              <a:buSzPct val="90000"/>
              <a:buFont typeface="Wingdings" panose="05000000000000000000" pitchFamily="2" charset="2"/>
              <a:buChar char="Ø"/>
            </a:pPr>
            <a:endParaRPr lang="en-US" dirty="0" smtClean="0"/>
          </a:p>
          <a:p>
            <a:pPr marL="285750" indent="-285750">
              <a:buSzPct val="90000"/>
              <a:buFont typeface="Wingdings" panose="05000000000000000000" pitchFamily="2" charset="2"/>
              <a:buChar char="Ø"/>
            </a:pPr>
            <a:r>
              <a:rPr lang="en-US" dirty="0" smtClean="0"/>
              <a:t>Meeting the increasing power demand; Both Number and capacity.</a:t>
            </a:r>
            <a:endParaRPr lang="en-US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Nepal's Initiatives for promotion of Solar PV</a:t>
            </a:r>
            <a:endParaRPr lang="en-US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B902E-4165-4290-83F6-40D4666F07A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53535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we learnt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85750" indent="-285750">
              <a:buSzPct val="90000"/>
              <a:buFont typeface="Wingdings" panose="05000000000000000000" pitchFamily="2" charset="2"/>
              <a:buChar char="Ø"/>
            </a:pPr>
            <a:r>
              <a:rPr lang="en-US" dirty="0" smtClean="0"/>
              <a:t>Public awareness is the must for</a:t>
            </a:r>
          </a:p>
          <a:p>
            <a:pPr lvl="2">
              <a:buSzPct val="70000"/>
              <a:buFont typeface="Wingdings" panose="05000000000000000000" pitchFamily="2" charset="2"/>
              <a:buChar char="Ø"/>
            </a:pPr>
            <a:r>
              <a:rPr lang="en-US" dirty="0" smtClean="0"/>
              <a:t>Price determination, system sizing, battery management, sustainable use of the system and fiduciary risk management</a:t>
            </a:r>
          </a:p>
          <a:p>
            <a:pPr marL="285750" indent="-285750">
              <a:buSzPct val="90000"/>
              <a:buFont typeface="Wingdings" panose="05000000000000000000" pitchFamily="2" charset="2"/>
              <a:buChar char="Ø"/>
            </a:pPr>
            <a:r>
              <a:rPr lang="en-US" dirty="0" smtClean="0"/>
              <a:t>Quality assurance is the must for</a:t>
            </a:r>
          </a:p>
          <a:p>
            <a:pPr lvl="2">
              <a:buSzPct val="70000"/>
              <a:buFont typeface="Wingdings" panose="05000000000000000000" pitchFamily="2" charset="2"/>
              <a:buChar char="Ø"/>
            </a:pPr>
            <a:r>
              <a:rPr lang="en-US" dirty="0" smtClean="0"/>
              <a:t>Fare marketing and system sustainability</a:t>
            </a:r>
          </a:p>
          <a:p>
            <a:pPr marL="285750" indent="-285750">
              <a:buSzPct val="90000"/>
              <a:buFont typeface="Wingdings" panose="05000000000000000000" pitchFamily="2" charset="2"/>
              <a:buChar char="Ø"/>
            </a:pPr>
            <a:r>
              <a:rPr lang="en-US" dirty="0" smtClean="0"/>
              <a:t>To reach to the rural poor </a:t>
            </a:r>
          </a:p>
          <a:p>
            <a:pPr lvl="2">
              <a:buSzPct val="70000"/>
              <a:buFont typeface="Wingdings" panose="05000000000000000000" pitchFamily="2" charset="2"/>
              <a:buChar char="Ø"/>
            </a:pPr>
            <a:r>
              <a:rPr lang="en-US" dirty="0" smtClean="0"/>
              <a:t>subsidy is one of the prime movers but should start with an exit mechanism</a:t>
            </a:r>
          </a:p>
          <a:p>
            <a:pPr marL="285750" indent="-285750">
              <a:buSzPct val="90000"/>
              <a:buFont typeface="Wingdings" panose="05000000000000000000" pitchFamily="2" charset="2"/>
              <a:buChar char="Ø"/>
            </a:pPr>
            <a:r>
              <a:rPr lang="en-US" dirty="0" smtClean="0"/>
              <a:t>Demand of electricity increase with time</a:t>
            </a:r>
            <a:endParaRPr lang="en-US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Nepal's Initiatives for promotion of Solar PV</a:t>
            </a:r>
            <a:endParaRPr lang="en-US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B902E-4165-4290-83F6-40D4666F07A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6307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2515" y="1791018"/>
            <a:ext cx="7237535" cy="4457382"/>
          </a:xfrm>
        </p:spPr>
        <p:txBody>
          <a:bodyPr/>
          <a:lstStyle/>
          <a:p>
            <a:pPr marL="285750" indent="-285750">
              <a:buSzPct val="90000"/>
              <a:buFont typeface="Wingdings" panose="05000000000000000000" pitchFamily="2" charset="2"/>
              <a:buChar char="Ø"/>
            </a:pPr>
            <a:r>
              <a:rPr lang="en-US" dirty="0" smtClean="0"/>
              <a:t>Myanmar and Nepal having many similarities in socio, economic and geographical aspects</a:t>
            </a:r>
          </a:p>
          <a:p>
            <a:pPr marL="285750" indent="-285750">
              <a:buSzPct val="90000"/>
              <a:buFont typeface="Wingdings" panose="05000000000000000000" pitchFamily="2" charset="2"/>
              <a:buChar char="Ø"/>
            </a:pPr>
            <a:endParaRPr lang="en-US" dirty="0"/>
          </a:p>
          <a:p>
            <a:pPr marL="285750" indent="-285750">
              <a:buSzPct val="90000"/>
              <a:buFont typeface="Wingdings" panose="05000000000000000000" pitchFamily="2" charset="2"/>
              <a:buChar char="Ø"/>
            </a:pPr>
            <a:r>
              <a:rPr lang="en-US" dirty="0" smtClean="0"/>
              <a:t> Nepalese experience could be a good reference for Myanmar</a:t>
            </a:r>
            <a:endParaRPr lang="en-US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Nepal's Initiatives for promotion of Solar PV</a:t>
            </a:r>
            <a:endParaRPr lang="en-US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B902E-4165-4290-83F6-40D4666F07A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6530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KfW’s</a:t>
            </a:r>
            <a:r>
              <a:rPr lang="en-US" dirty="0" smtClean="0"/>
              <a:t> Next initiative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2515" y="1867218"/>
            <a:ext cx="7237535" cy="4457382"/>
          </a:xfrm>
        </p:spPr>
        <p:txBody>
          <a:bodyPr/>
          <a:lstStyle/>
          <a:p>
            <a:pPr marL="0" indent="0" algn="ctr">
              <a:buNone/>
            </a:pP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Regional Practitioners’  Platform</a:t>
            </a:r>
          </a:p>
          <a:p>
            <a:pPr marL="0" indent="0" algn="ctr">
              <a:buNone/>
            </a:pP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To bring the regional experts in a common forum for joint discussion on the ideas and experience relating to RE promotion</a:t>
            </a:r>
          </a:p>
          <a:p>
            <a:pPr marL="0" indent="0" algn="ctr">
              <a:buNone/>
            </a:pP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en-US" sz="3600" b="1" u="sng" dirty="0" smtClean="0">
                <a:solidFill>
                  <a:schemeClr val="tx2">
                    <a:lumMod val="75000"/>
                  </a:schemeClr>
                </a:solidFill>
              </a:rPr>
              <a:t>First meeting in NEPAL in 2015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Nepal's Initiatives for promotion of Solar PV</a:t>
            </a:r>
            <a:endParaRPr lang="en-US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B902E-4165-4290-83F6-40D4666F07A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3006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Nepal's Initiatives for promotion of Solar PV</a:t>
            </a:r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B902E-4165-4290-83F6-40D4666F07AD}" type="slidenum">
              <a:rPr lang="en-US" smtClean="0"/>
              <a:t>17</a:t>
            </a:fld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82515" y="372111"/>
            <a:ext cx="7246328" cy="896303"/>
          </a:xfrm>
        </p:spPr>
        <p:txBody>
          <a:bodyPr/>
          <a:lstStyle/>
          <a:p>
            <a:r>
              <a:rPr lang="en-US" dirty="0" smtClean="0"/>
              <a:t>Queries</a:t>
            </a:r>
            <a:endParaRPr lang="en-US" dirty="0"/>
          </a:p>
        </p:txBody>
      </p:sp>
      <p:sp>
        <p:nvSpPr>
          <p:cNvPr id="7" name="Rechteck 6"/>
          <p:cNvSpPr/>
          <p:nvPr/>
        </p:nvSpPr>
        <p:spPr>
          <a:xfrm>
            <a:off x="1828800" y="2392740"/>
            <a:ext cx="5029200" cy="1569660"/>
          </a:xfrm>
          <a:prstGeom prst="rect">
            <a:avLst/>
          </a:prstGeom>
          <a:noFill/>
          <a:scene3d>
            <a:camera prst="isometricOffAxis2Left"/>
            <a:lightRig rig="threePt" dir="t"/>
          </a:scene3d>
        </p:spPr>
        <p:txBody>
          <a:bodyPr wrap="square" lIns="91440" tIns="45720" rIns="91440" bIns="45720">
            <a:spAutoFit/>
            <a:scene3d>
              <a:camera prst="perspectiveHeroicExtremeLeftFacing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de-DE" sz="9600" b="1" cap="all" dirty="0" smtClean="0">
                <a:ln>
                  <a:solidFill>
                    <a:srgbClr val="0070C0"/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???</a:t>
            </a:r>
            <a:endParaRPr lang="de-DE" sz="9600" b="1" cap="all" spc="0" dirty="0">
              <a:ln>
                <a:solidFill>
                  <a:srgbClr val="0070C0"/>
                </a:solidFill>
              </a:ln>
              <a:solidFill>
                <a:schemeClr val="tx2">
                  <a:lumMod val="75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087970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2515" y="1447800"/>
            <a:ext cx="7237535" cy="445738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5500" dirty="0" smtClean="0">
                <a:solidFill>
                  <a:schemeClr val="tx2">
                    <a:lumMod val="75000"/>
                  </a:schemeClr>
                </a:solidFill>
              </a:rPr>
              <a:t>Thank you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endParaRPr lang="en-US" sz="3000" b="1" u="sng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3000" b="1" u="sng" dirty="0" err="1" smtClean="0">
                <a:solidFill>
                  <a:schemeClr val="tx2">
                    <a:lumMod val="75000"/>
                  </a:schemeClr>
                </a:solidFill>
              </a:rPr>
              <a:t>Niraj</a:t>
            </a:r>
            <a:r>
              <a:rPr lang="en-US" sz="3000" b="1" u="sng" dirty="0" smtClean="0">
                <a:solidFill>
                  <a:schemeClr val="tx2">
                    <a:lumMod val="75000"/>
                  </a:schemeClr>
                </a:solidFill>
              </a:rPr>
              <a:t> Subedi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</a:rPr>
              <a:t>Energy Sector Specialist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</a:rPr>
              <a:t>KFW Nepal Office, </a:t>
            </a:r>
            <a:r>
              <a:rPr lang="en-US" sz="3000" dirty="0" err="1" smtClean="0">
                <a:solidFill>
                  <a:schemeClr val="tx2">
                    <a:lumMod val="75000"/>
                  </a:schemeClr>
                </a:solidFill>
              </a:rPr>
              <a:t>Sanepa</a:t>
            </a: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3000" dirty="0" err="1" smtClean="0">
                <a:solidFill>
                  <a:schemeClr val="tx2">
                    <a:lumMod val="75000"/>
                  </a:schemeClr>
                </a:solidFill>
              </a:rPr>
              <a:t>lalitpur</a:t>
            </a: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</a:rPr>
              <a:t>, NEPAL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</a:rPr>
              <a:t>00977 1 5523228, niraj.subedi@kfw.de</a:t>
            </a:r>
            <a:endParaRPr lang="en-US" sz="3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Nepal's Initiatives for promotion of Solar PV</a:t>
            </a:r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B902E-4165-4290-83F6-40D4666F07A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325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facts about Nepal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2515" y="1867218"/>
            <a:ext cx="7237535" cy="4457382"/>
          </a:xfrm>
        </p:spPr>
        <p:txBody>
          <a:bodyPr>
            <a:normAutofit/>
          </a:bodyPr>
          <a:lstStyle/>
          <a:p>
            <a:pPr marL="285750" indent="-285750">
              <a:buSzPct val="90000"/>
              <a:buFont typeface="Wingdings" panose="05000000000000000000" pitchFamily="2" charset="2"/>
              <a:buChar char="Ø"/>
            </a:pPr>
            <a:r>
              <a:rPr lang="en-AU" b="0" dirty="0" smtClean="0"/>
              <a:t>Hydro potential of  </a:t>
            </a:r>
            <a:r>
              <a:rPr lang="en-AU" dirty="0"/>
              <a:t>83,000 </a:t>
            </a:r>
            <a:r>
              <a:rPr lang="en-AU" dirty="0" smtClean="0"/>
              <a:t>MW</a:t>
            </a:r>
          </a:p>
          <a:p>
            <a:pPr marL="285750" indent="-285750">
              <a:buSzPct val="90000"/>
              <a:buFont typeface="Wingdings" panose="05000000000000000000" pitchFamily="2" charset="2"/>
              <a:buChar char="Ø"/>
            </a:pPr>
            <a:endParaRPr lang="en-AU" b="0" dirty="0" smtClean="0"/>
          </a:p>
          <a:p>
            <a:pPr marL="285750" indent="-285750">
              <a:buSzPct val="90000"/>
              <a:buFont typeface="Wingdings" panose="05000000000000000000" pitchFamily="2" charset="2"/>
              <a:buChar char="Ø"/>
            </a:pPr>
            <a:r>
              <a:rPr lang="en-AU" b="0" dirty="0" smtClean="0"/>
              <a:t>About </a:t>
            </a:r>
            <a:r>
              <a:rPr lang="en-AU" dirty="0" smtClean="0"/>
              <a:t>700 </a:t>
            </a:r>
            <a:r>
              <a:rPr lang="en-AU" dirty="0"/>
              <a:t>MW </a:t>
            </a:r>
            <a:r>
              <a:rPr lang="en-AU" b="0" dirty="0" smtClean="0"/>
              <a:t>has </a:t>
            </a:r>
            <a:r>
              <a:rPr lang="en-AU" b="0" dirty="0"/>
              <a:t>been </a:t>
            </a:r>
            <a:r>
              <a:rPr lang="en-AU" b="0" dirty="0" smtClean="0"/>
              <a:t>harnessed </a:t>
            </a:r>
          </a:p>
          <a:p>
            <a:pPr marL="285750" indent="-285750">
              <a:buSzPct val="90000"/>
              <a:buFont typeface="Wingdings" panose="05000000000000000000" pitchFamily="2" charset="2"/>
              <a:buChar char="Ø"/>
            </a:pPr>
            <a:endParaRPr lang="en-AU" b="0" dirty="0" smtClean="0"/>
          </a:p>
          <a:p>
            <a:pPr marL="285750" indent="-285750">
              <a:buSzPct val="90000"/>
              <a:buFont typeface="Wingdings" panose="05000000000000000000" pitchFamily="2" charset="2"/>
              <a:buChar char="Ø"/>
            </a:pPr>
            <a:r>
              <a:rPr lang="en-AU" b="0" dirty="0" smtClean="0"/>
              <a:t>Grid  access to about </a:t>
            </a:r>
            <a:r>
              <a:rPr lang="en-AU" dirty="0" smtClean="0"/>
              <a:t>60 % </a:t>
            </a:r>
            <a:r>
              <a:rPr lang="en-AU" b="0" dirty="0" smtClean="0"/>
              <a:t>semi/urban population</a:t>
            </a:r>
          </a:p>
          <a:p>
            <a:pPr marL="285750" indent="-285750">
              <a:buSzPct val="90000"/>
              <a:buFont typeface="Wingdings" panose="05000000000000000000" pitchFamily="2" charset="2"/>
              <a:buChar char="Ø"/>
            </a:pPr>
            <a:endParaRPr lang="en-AU" b="0" dirty="0" smtClean="0"/>
          </a:p>
          <a:p>
            <a:pPr marL="285750" indent="-285750">
              <a:buSzPct val="90000"/>
              <a:buFont typeface="Wingdings" panose="05000000000000000000" pitchFamily="2" charset="2"/>
              <a:buChar char="Ø"/>
            </a:pPr>
            <a:r>
              <a:rPr lang="en-AU" dirty="0" smtClean="0"/>
              <a:t>12 Hours</a:t>
            </a:r>
            <a:r>
              <a:rPr lang="en-AU" b="0" dirty="0" smtClean="0"/>
              <a:t> of load shedding</a:t>
            </a:r>
          </a:p>
          <a:p>
            <a:pPr marL="285750" indent="-285750">
              <a:buSzPct val="90000"/>
              <a:buFont typeface="Wingdings" panose="05000000000000000000" pitchFamily="2" charset="2"/>
              <a:buChar char="Ø"/>
            </a:pPr>
            <a:endParaRPr lang="en-AU" b="0" u="sng" dirty="0"/>
          </a:p>
          <a:p>
            <a:pPr marL="285750" indent="-285750">
              <a:buSzPct val="90000"/>
              <a:buFont typeface="Wingdings" panose="05000000000000000000" pitchFamily="2" charset="2"/>
              <a:buChar char="Ø"/>
            </a:pPr>
            <a:r>
              <a:rPr lang="en-AU" b="0" u="sng" dirty="0" smtClean="0"/>
              <a:t>Nepal </a:t>
            </a:r>
            <a:r>
              <a:rPr lang="en-AU" b="0" u="sng" dirty="0"/>
              <a:t>enjoys </a:t>
            </a:r>
            <a:r>
              <a:rPr lang="en-AU" u="sng" dirty="0"/>
              <a:t>300 days </a:t>
            </a:r>
            <a:r>
              <a:rPr lang="en-AU" b="0" u="sng" dirty="0"/>
              <a:t>of </a:t>
            </a:r>
            <a:r>
              <a:rPr lang="en-AU" b="0" u="sng" dirty="0" smtClean="0"/>
              <a:t>sun/year</a:t>
            </a:r>
          </a:p>
          <a:p>
            <a:pPr marL="285750" indent="-285750">
              <a:buSzPct val="90000"/>
              <a:buFont typeface="Wingdings" panose="05000000000000000000" pitchFamily="2" charset="2"/>
              <a:buChar char="Ø"/>
            </a:pPr>
            <a:endParaRPr lang="en-AU" dirty="0" smtClean="0"/>
          </a:p>
          <a:p>
            <a:pPr marL="285750" indent="-285750">
              <a:buSzPct val="90000"/>
              <a:buFont typeface="Wingdings" panose="05000000000000000000" pitchFamily="2" charset="2"/>
              <a:buChar char="Ø"/>
            </a:pPr>
            <a:endParaRPr lang="en-US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Nepal's Initiatives for promotion of Solar PV</a:t>
            </a:r>
            <a:endParaRPr lang="en-US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B902E-4165-4290-83F6-40D4666F07A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63789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Rural Nepal</a:t>
            </a:r>
            <a:endParaRPr lang="en-US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Nepal's Initiatives for promotion of Solar PV</a:t>
            </a:r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B902E-4165-4290-83F6-40D4666F07AD}" type="slidenum">
              <a:rPr lang="en-US" smtClean="0"/>
              <a:t>3</a:t>
            </a:fld>
            <a:endParaRPr lang="en-US"/>
          </a:p>
        </p:txBody>
      </p:sp>
      <p:pic>
        <p:nvPicPr>
          <p:cNvPr id="3075" name="Picture 3" descr="C:\Users\SC77\Desktop\Nepal photos\NepalLandscape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608" y="3581400"/>
            <a:ext cx="4199345" cy="2803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SC77\Desktop\Nepal photos\Nepal_landscape_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608" y="1222156"/>
            <a:ext cx="4122291" cy="2740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Niraj\From Niraj's laptop July16\Office\KFW\SHS photos\DSCF562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bright="1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279" y="3581400"/>
            <a:ext cx="3737921" cy="2803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SC77\Desktop\Nepal photos\DSC_0313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617" t="22811" r="19387" b="11755"/>
          <a:stretch/>
        </p:blipFill>
        <p:spPr bwMode="auto">
          <a:xfrm>
            <a:off x="4720279" y="1222157"/>
            <a:ext cx="3737919" cy="2527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54556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Rural Nepal</a:t>
            </a:r>
            <a:endParaRPr lang="en-US" dirty="0"/>
          </a:p>
        </p:txBody>
      </p:sp>
      <p:pic>
        <p:nvPicPr>
          <p:cNvPr id="4099" name="Picture 3" descr="C:\Users\SC77\Desktop\Nepal photos\DSC_008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6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600" y="1295400"/>
            <a:ext cx="4071998" cy="2697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SC77\Desktop\Nepal photos\nepal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3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052" t="57950" r="7094" b="22935"/>
          <a:stretch/>
        </p:blipFill>
        <p:spPr bwMode="auto">
          <a:xfrm>
            <a:off x="747599" y="3916221"/>
            <a:ext cx="4364264" cy="24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Nepal's Initiatives for promotion of Solar PV</a:t>
            </a:r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B902E-4165-4290-83F6-40D4666F07AD}" type="slidenum">
              <a:rPr lang="en-US" smtClean="0"/>
              <a:t>4</a:t>
            </a:fld>
            <a:endParaRPr lang="en-US"/>
          </a:p>
        </p:txBody>
      </p:sp>
      <p:pic>
        <p:nvPicPr>
          <p:cNvPr id="4098" name="Picture 2" descr="C:\Users\SC77\Desktop\Nepal photos\DSC_001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6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200" y="3916221"/>
            <a:ext cx="3672000" cy="243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SC77\Desktop\Nepal photos\untitled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brightnessContrast bright="1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199" y="1295401"/>
            <a:ext cx="3672000" cy="275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712217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Solar PV: What Nepal achieved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2515" y="1791018"/>
            <a:ext cx="7237535" cy="4457382"/>
          </a:xfrm>
        </p:spPr>
        <p:txBody>
          <a:bodyPr>
            <a:normAutofit/>
          </a:bodyPr>
          <a:lstStyle/>
          <a:p>
            <a:pPr marL="285750" indent="-285750">
              <a:buSzPct val="90000"/>
              <a:buFont typeface="Wingdings" panose="05000000000000000000" pitchFamily="2" charset="2"/>
              <a:buChar char="Ø"/>
            </a:pPr>
            <a:r>
              <a:rPr lang="en-US" b="0" dirty="0" smtClean="0"/>
              <a:t>Above </a:t>
            </a:r>
            <a:r>
              <a:rPr lang="en-US" dirty="0" smtClean="0"/>
              <a:t>350,000 SHS</a:t>
            </a:r>
          </a:p>
          <a:p>
            <a:pPr marL="285750" indent="-285750">
              <a:buSzPct val="90000"/>
              <a:buFont typeface="Wingdings" panose="05000000000000000000" pitchFamily="2" charset="2"/>
              <a:buChar char="Ø"/>
            </a:pPr>
            <a:endParaRPr lang="en-US" b="0" dirty="0" smtClean="0"/>
          </a:p>
          <a:p>
            <a:pPr marL="285750" indent="-285750">
              <a:buSzPct val="90000"/>
              <a:buFont typeface="Wingdings" panose="05000000000000000000" pitchFamily="2" charset="2"/>
              <a:buChar char="Ø"/>
            </a:pPr>
            <a:r>
              <a:rPr lang="en-US" b="0" dirty="0" smtClean="0"/>
              <a:t>Above </a:t>
            </a:r>
            <a:r>
              <a:rPr lang="en-US" dirty="0" smtClean="0"/>
              <a:t>75,000 SSHS</a:t>
            </a:r>
          </a:p>
          <a:p>
            <a:pPr marL="285750" indent="-285750">
              <a:buSzPct val="90000"/>
              <a:buFont typeface="Wingdings" panose="05000000000000000000" pitchFamily="2" charset="2"/>
              <a:buChar char="Ø"/>
            </a:pPr>
            <a:endParaRPr lang="en-US" b="0" dirty="0" smtClean="0"/>
          </a:p>
          <a:p>
            <a:pPr marL="285750" indent="-285750">
              <a:buSzPct val="90000"/>
              <a:buFont typeface="Wingdings" panose="05000000000000000000" pitchFamily="2" charset="2"/>
              <a:buChar char="Ø"/>
            </a:pPr>
            <a:r>
              <a:rPr lang="en-US" b="0" dirty="0" smtClean="0"/>
              <a:t>Above </a:t>
            </a:r>
            <a:r>
              <a:rPr lang="en-US" dirty="0" smtClean="0"/>
              <a:t>150 solar pumped water</a:t>
            </a:r>
            <a:r>
              <a:rPr lang="en-US" b="0" dirty="0" smtClean="0"/>
              <a:t> supply</a:t>
            </a:r>
          </a:p>
          <a:p>
            <a:pPr marL="285750" indent="-285750">
              <a:buSzPct val="90000"/>
              <a:buFont typeface="Wingdings" panose="05000000000000000000" pitchFamily="2" charset="2"/>
              <a:buChar char="Ø"/>
            </a:pPr>
            <a:endParaRPr lang="en-US" b="0" dirty="0" smtClean="0"/>
          </a:p>
          <a:p>
            <a:pPr marL="285750" indent="-285750">
              <a:buSzPct val="90000"/>
              <a:buFont typeface="Wingdings" panose="05000000000000000000" pitchFamily="2" charset="2"/>
              <a:buChar char="Ø"/>
            </a:pPr>
            <a:r>
              <a:rPr lang="en-US" b="0" dirty="0" smtClean="0"/>
              <a:t>Above </a:t>
            </a:r>
            <a:r>
              <a:rPr lang="en-US" dirty="0" smtClean="0"/>
              <a:t>200 solar system</a:t>
            </a:r>
            <a:r>
              <a:rPr lang="en-US" b="0" dirty="0" smtClean="0"/>
              <a:t>s for schools</a:t>
            </a:r>
          </a:p>
          <a:p>
            <a:pPr marL="285750" indent="-285750">
              <a:buSzPct val="90000"/>
              <a:buFont typeface="Wingdings" panose="05000000000000000000" pitchFamily="2" charset="2"/>
              <a:buChar char="Ø"/>
            </a:pPr>
            <a:endParaRPr lang="en-US" b="0" dirty="0" smtClean="0"/>
          </a:p>
          <a:p>
            <a:pPr marL="285750" indent="-285750">
              <a:buSzPct val="90000"/>
              <a:buFont typeface="Wingdings" panose="05000000000000000000" pitchFamily="2" charset="2"/>
              <a:buChar char="Ø"/>
            </a:pPr>
            <a:r>
              <a:rPr lang="en-US" b="0" dirty="0" smtClean="0"/>
              <a:t>Above </a:t>
            </a:r>
            <a:r>
              <a:rPr lang="en-US" dirty="0" smtClean="0"/>
              <a:t>200 solar systems</a:t>
            </a:r>
            <a:r>
              <a:rPr lang="en-US" b="0" dirty="0" smtClean="0"/>
              <a:t> for health facilities</a:t>
            </a:r>
          </a:p>
          <a:p>
            <a:pPr marL="285750" indent="-285750">
              <a:buSzPct val="90000"/>
              <a:buFont typeface="Wingdings" panose="05000000000000000000" pitchFamily="2" charset="2"/>
              <a:buChar char="Ø"/>
            </a:pPr>
            <a:endParaRPr lang="en-US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Nepal's Initiatives for promotion of Solar PV</a:t>
            </a:r>
            <a:endParaRPr lang="en-US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B902E-4165-4290-83F6-40D4666F07A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83490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Solar Home System</a:t>
            </a:r>
            <a:endParaRPr lang="en-US" dirty="0"/>
          </a:p>
        </p:txBody>
      </p:sp>
      <p:pic>
        <p:nvPicPr>
          <p:cNvPr id="1028" name="Picture 4" descr="C:\Users\SC77\Desktop\Nepal photos\with sola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1651" y="3280800"/>
            <a:ext cx="2340000" cy="31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SC77\Desktop\Nepal photos\ph_6714_22969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193" r="10731" b="4396"/>
          <a:stretch/>
        </p:blipFill>
        <p:spPr bwMode="auto">
          <a:xfrm>
            <a:off x="696096" y="1762299"/>
            <a:ext cx="2160000" cy="2696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SC77\Desktop\Nepal photos\Solar%20Energy%20Lights%20Up%20Nepali%20Villages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7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2716671"/>
            <a:ext cx="2316946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Nepal's Initiatives for promotion of Solar PV</a:t>
            </a:r>
            <a:endParaRPr lang="en-US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B902E-4165-4290-83F6-40D4666F07AD}" type="slidenum">
              <a:rPr lang="en-US" smtClean="0"/>
              <a:t>6</a:t>
            </a:fld>
            <a:endParaRPr lang="en-US"/>
          </a:p>
        </p:txBody>
      </p:sp>
      <p:pic>
        <p:nvPicPr>
          <p:cNvPr id="3" name="Picture 2" descr="C:\Users\SC77\Desktop\Nepal photos\Jharronepal.jp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096" y="4137943"/>
            <a:ext cx="2160000" cy="2262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SC77\Desktop\Nepal photos\light.jpg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1651" y="1762298"/>
            <a:ext cx="2340000" cy="2487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feil nach rechts 5"/>
          <p:cNvSpPr/>
          <p:nvPr/>
        </p:nvSpPr>
        <p:spPr>
          <a:xfrm>
            <a:off x="2971800" y="3886200"/>
            <a:ext cx="304800" cy="251743"/>
          </a:xfrm>
          <a:prstGeom prst="rightArrow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108000" rIns="108000" bIns="108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600" dirty="0" err="1" smtClean="0">
              <a:solidFill>
                <a:schemeClr val="bg1"/>
              </a:solidFill>
            </a:endParaRPr>
          </a:p>
        </p:txBody>
      </p:sp>
      <p:sp>
        <p:nvSpPr>
          <p:cNvPr id="12" name="Pfeil nach rechts 11"/>
          <p:cNvSpPr/>
          <p:nvPr/>
        </p:nvSpPr>
        <p:spPr>
          <a:xfrm>
            <a:off x="5791200" y="3886200"/>
            <a:ext cx="304800" cy="251743"/>
          </a:xfrm>
          <a:prstGeom prst="rightArrow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108000" rIns="108000" bIns="108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600" dirty="0" err="1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0728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C:\Users\SC77\Desktop\Nepal photos\DSC_030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0000"/>
                    </a14:imgEffect>
                    <a14:imgEffect>
                      <a14:brightnessContrast bright="15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454" t="19455" r="3468"/>
          <a:stretch/>
        </p:blipFill>
        <p:spPr bwMode="auto">
          <a:xfrm>
            <a:off x="3581400" y="2061561"/>
            <a:ext cx="2664000" cy="177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Solar Pumps</a:t>
            </a:r>
            <a:endParaRPr lang="en-US" dirty="0"/>
          </a:p>
        </p:txBody>
      </p:sp>
      <p:pic>
        <p:nvPicPr>
          <p:cNvPr id="2050" name="Picture 2" descr="C:\Users\SC77\Desktop\Nepal photos\img_0027-shre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3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772" y="4102613"/>
            <a:ext cx="3060000" cy="1993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SC77\Desktop\Nepal photos\DSCF7836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18" r="11577" b="16811"/>
          <a:stretch/>
        </p:blipFill>
        <p:spPr bwMode="auto">
          <a:xfrm>
            <a:off x="367773" y="1752601"/>
            <a:ext cx="3060000" cy="2083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SC77\AppData\Local\Microsoft\Windows\Temporary Internet Files\Content.Outlook\WN0FA81O\DSC05202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brightnessContrast bright="1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" r="8"/>
          <a:stretch/>
        </p:blipFill>
        <p:spPr bwMode="auto">
          <a:xfrm>
            <a:off x="3581400" y="4102613"/>
            <a:ext cx="2670789" cy="1502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Nepal's Initiatives for promotion of Solar PV</a:t>
            </a:r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B902E-4165-4290-83F6-40D4666F07AD}" type="slidenum">
              <a:rPr lang="en-US" smtClean="0"/>
              <a:t>7</a:t>
            </a:fld>
            <a:endParaRPr lang="en-US"/>
          </a:p>
        </p:txBody>
      </p:sp>
      <p:pic>
        <p:nvPicPr>
          <p:cNvPr id="2054" name="Picture 6" descr="C:\Users\SC77\Desktop\Nepal photos\28875-Photo-of-the-week-25-April-13-337x450.jpg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  <a14:imgEffect>
                      <a14:brightnessContrast bright="25000" contras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514600"/>
            <a:ext cx="2154806" cy="2836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Gebogener Pfeil 13"/>
          <p:cNvSpPr/>
          <p:nvPr/>
        </p:nvSpPr>
        <p:spPr>
          <a:xfrm>
            <a:off x="5657850" y="1905000"/>
            <a:ext cx="1371600" cy="1095375"/>
          </a:xfrm>
          <a:prstGeom prst="circularArrow">
            <a:avLst>
              <a:gd name="adj1" fmla="val 2581"/>
              <a:gd name="adj2" fmla="val 1486638"/>
              <a:gd name="adj3" fmla="val 20364215"/>
              <a:gd name="adj4" fmla="val 10800000"/>
              <a:gd name="adj5" fmla="val 16105"/>
            </a:avLst>
          </a:pr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108000" rIns="108000" bIns="108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600" dirty="0" err="1" smtClean="0">
              <a:solidFill>
                <a:schemeClr val="bg1"/>
              </a:solidFill>
            </a:endParaRPr>
          </a:p>
        </p:txBody>
      </p:sp>
      <p:sp>
        <p:nvSpPr>
          <p:cNvPr id="15" name="Gebogener Pfeil 14"/>
          <p:cNvSpPr/>
          <p:nvPr/>
        </p:nvSpPr>
        <p:spPr>
          <a:xfrm>
            <a:off x="2741973" y="1447800"/>
            <a:ext cx="1371600" cy="1095375"/>
          </a:xfrm>
          <a:prstGeom prst="circularArrow">
            <a:avLst>
              <a:gd name="adj1" fmla="val 2581"/>
              <a:gd name="adj2" fmla="val 1486638"/>
              <a:gd name="adj3" fmla="val 20364215"/>
              <a:gd name="adj4" fmla="val 10800000"/>
              <a:gd name="adj5" fmla="val 16105"/>
            </a:avLst>
          </a:pr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108000" rIns="108000" bIns="108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600" dirty="0" err="1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2088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Institutional setup for RE promotion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2515" y="1867218"/>
            <a:ext cx="7237535" cy="4457382"/>
          </a:xfrm>
        </p:spPr>
        <p:txBody>
          <a:bodyPr>
            <a:normAutofit/>
          </a:bodyPr>
          <a:lstStyle/>
          <a:p>
            <a:pPr marL="285750" indent="-285750">
              <a:buSzPct val="90000"/>
              <a:buFont typeface="Wingdings" panose="05000000000000000000" pitchFamily="2" charset="2"/>
              <a:buChar char="Ø"/>
            </a:pPr>
            <a:r>
              <a:rPr lang="en-US" dirty="0" smtClean="0"/>
              <a:t>Alternative Energy Promotion center (AEPC) </a:t>
            </a:r>
            <a:r>
              <a:rPr lang="en-US" b="0" dirty="0" smtClean="0"/>
              <a:t>under Ministry of Science, Technology and Environment, 1996 (</a:t>
            </a:r>
            <a:r>
              <a:rPr lang="en-US" b="0" dirty="0" smtClean="0">
                <a:hlinkClick r:id="rId2"/>
              </a:rPr>
              <a:t>www.aepc.gov.np</a:t>
            </a:r>
            <a:r>
              <a:rPr lang="en-US" b="0" dirty="0" smtClean="0"/>
              <a:t>) </a:t>
            </a:r>
          </a:p>
          <a:p>
            <a:pPr marL="285750" indent="-285750">
              <a:buSzPct val="90000"/>
              <a:buFont typeface="Wingdings" panose="05000000000000000000" pitchFamily="2" charset="2"/>
              <a:buChar char="Ø"/>
            </a:pPr>
            <a:endParaRPr lang="en-US" b="0" dirty="0" smtClean="0"/>
          </a:p>
          <a:p>
            <a:pPr marL="285750" indent="-285750">
              <a:buSzPct val="90000"/>
              <a:buFont typeface="Wingdings" panose="05000000000000000000" pitchFamily="2" charset="2"/>
              <a:buChar char="Ø"/>
            </a:pPr>
            <a:r>
              <a:rPr lang="en-US" dirty="0"/>
              <a:t>Central Renewable Energy Fund (</a:t>
            </a:r>
            <a:r>
              <a:rPr lang="en-US" dirty="0" smtClean="0"/>
              <a:t>CREF</a:t>
            </a:r>
            <a:r>
              <a:rPr lang="en-US" dirty="0"/>
              <a:t>) </a:t>
            </a:r>
            <a:r>
              <a:rPr lang="en-US" b="0" dirty="0"/>
              <a:t>(</a:t>
            </a:r>
            <a:r>
              <a:rPr lang="en-US" b="0" dirty="0">
                <a:hlinkClick r:id="rId2"/>
              </a:rPr>
              <a:t>www.aepc.gov.np</a:t>
            </a:r>
            <a:r>
              <a:rPr lang="en-US" b="0" dirty="0"/>
              <a:t>) </a:t>
            </a:r>
          </a:p>
          <a:p>
            <a:pPr marL="285750" indent="-285750">
              <a:buSzPct val="90000"/>
              <a:buFont typeface="Wingdings" panose="05000000000000000000" pitchFamily="2" charset="2"/>
              <a:buChar char="Ø"/>
            </a:pPr>
            <a:endParaRPr lang="en-US" b="0" dirty="0" smtClean="0"/>
          </a:p>
          <a:p>
            <a:pPr marL="285750" indent="-285750">
              <a:buSzPct val="90000"/>
              <a:buFont typeface="Wingdings" panose="05000000000000000000" pitchFamily="2" charset="2"/>
              <a:buChar char="Ø"/>
            </a:pPr>
            <a:r>
              <a:rPr lang="en-US" dirty="0" smtClean="0"/>
              <a:t>Renewable Energy Test Station (RETS</a:t>
            </a:r>
            <a:r>
              <a:rPr lang="en-US" b="0" dirty="0" smtClean="0"/>
              <a:t>) 1999 (</a:t>
            </a:r>
            <a:r>
              <a:rPr lang="en-US" b="0" dirty="0" smtClean="0">
                <a:hlinkClick r:id="rId3"/>
              </a:rPr>
              <a:t>www.retsnepal.org</a:t>
            </a:r>
            <a:r>
              <a:rPr lang="en-US" b="0" dirty="0" smtClean="0"/>
              <a:t>) </a:t>
            </a:r>
            <a:endParaRPr lang="en-US" b="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Nepal's Initiatives for promotion of Solar PV</a:t>
            </a:r>
            <a:endParaRPr lang="en-US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B902E-4165-4290-83F6-40D4666F07A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2661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PPP as a model for PV promotion </a:t>
            </a:r>
            <a:br>
              <a:rPr lang="en-US" dirty="0" smtClean="0"/>
            </a:br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683502" y="1600200"/>
            <a:ext cx="7776997" cy="4521461"/>
            <a:chOff x="429490" y="990600"/>
            <a:chExt cx="8220075" cy="5514975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9490" y="2057400"/>
              <a:ext cx="8220075" cy="44481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Oval Callout 3"/>
            <p:cNvSpPr/>
            <p:nvPr/>
          </p:nvSpPr>
          <p:spPr>
            <a:xfrm>
              <a:off x="6068284" y="990600"/>
              <a:ext cx="2401165" cy="609600"/>
            </a:xfrm>
            <a:prstGeom prst="wedgeEllipseCallout">
              <a:avLst>
                <a:gd name="adj1" fmla="val -106155"/>
                <a:gd name="adj2" fmla="val 4625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/>
                <a:t>Development Partners</a:t>
              </a:r>
              <a:endParaRPr lang="en-US" sz="1600" dirty="0"/>
            </a:p>
          </p:txBody>
        </p:sp>
        <p:sp>
          <p:nvSpPr>
            <p:cNvPr id="6" name="Oval Callout 5"/>
            <p:cNvSpPr/>
            <p:nvPr/>
          </p:nvSpPr>
          <p:spPr>
            <a:xfrm>
              <a:off x="872845" y="1143000"/>
              <a:ext cx="2401165" cy="609600"/>
            </a:xfrm>
            <a:prstGeom prst="wedgeEllipseCallout">
              <a:avLst>
                <a:gd name="adj1" fmla="val 99254"/>
                <a:gd name="adj2" fmla="val 43522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/>
                <a:t>Government of Nepal</a:t>
              </a:r>
              <a:endParaRPr lang="en-US" sz="1600" dirty="0"/>
            </a:p>
          </p:txBody>
        </p:sp>
      </p:grp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>
          <a:xfrm>
            <a:off x="1249477" y="6504221"/>
            <a:ext cx="5486443" cy="175744"/>
          </a:xfrm>
        </p:spPr>
        <p:txBody>
          <a:bodyPr/>
          <a:lstStyle/>
          <a:p>
            <a:r>
              <a:rPr lang="en-US" smtClean="0"/>
              <a:t>Nepal's Initiatives for promotion of Solar PV</a:t>
            </a:r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8247185" y="6504198"/>
            <a:ext cx="418516" cy="175026"/>
          </a:xfrm>
        </p:spPr>
        <p:txBody>
          <a:bodyPr/>
          <a:lstStyle/>
          <a:p>
            <a:fld id="{614B902E-4165-4290-83F6-40D4666F07A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3773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Vorlage KfW">
  <a:themeElements>
    <a:clrScheme name="KfW">
      <a:dk1>
        <a:srgbClr val="000000"/>
      </a:dk1>
      <a:lt1>
        <a:srgbClr val="FFFFFF"/>
      </a:lt1>
      <a:dk2>
        <a:srgbClr val="005A8C"/>
      </a:dk2>
      <a:lt2>
        <a:srgbClr val="506E5F"/>
      </a:lt2>
      <a:accent1>
        <a:srgbClr val="738C82"/>
      </a:accent1>
      <a:accent2>
        <a:srgbClr val="BEB9B4"/>
      </a:accent2>
      <a:accent3>
        <a:srgbClr val="5A9BBE"/>
      </a:accent3>
      <a:accent4>
        <a:srgbClr val="7DA514"/>
      </a:accent4>
      <a:accent5>
        <a:srgbClr val="F0EBE6"/>
      </a:accent5>
      <a:accent6>
        <a:srgbClr val="B9C8C4"/>
      </a:accent6>
      <a:hlink>
        <a:srgbClr val="7030A0"/>
      </a:hlink>
      <a:folHlink>
        <a:srgbClr val="0070C0"/>
      </a:folHlink>
    </a:clrScheme>
    <a:fontScheme name="KfW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12700">
          <a:solidFill>
            <a:schemeClr val="tx1"/>
          </a:solidFill>
        </a:ln>
      </a:spPr>
      <a:bodyPr rot="0" spcFirstLastPara="0" vertOverflow="overflow" horzOverflow="overflow" vert="horz" wrap="square" lIns="108000" tIns="108000" rIns="108000" bIns="10800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1600"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>
          <a:defRPr sz="1600" dirty="0" err="1" smtClean="0"/>
        </a:defPPr>
      </a:lstStyle>
    </a:txDef>
  </a:objectDefaults>
  <a:extraClrSchemeLst/>
  <a:custClrLst>
    <a:custClr>
      <a:srgbClr val="A0C3D7"/>
    </a:custClr>
    <a:custClr>
      <a:srgbClr val="CDE1EB"/>
    </a:custClr>
    <a:custClr>
      <a:srgbClr val="E5EAE8"/>
    </a:custClr>
    <a:custClr>
      <a:srgbClr val="5A2864"/>
    </a:custClr>
    <a:custClr>
      <a:srgbClr val="7869A0"/>
    </a:custClr>
    <a:custClr>
      <a:srgbClr val="E1D7E6"/>
    </a:custClr>
    <a:custClr>
      <a:srgbClr val="C80037"/>
    </a:custClr>
    <a:custClr>
      <a:srgbClr val="4B5055"/>
    </a:custClr>
  </a:custClr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1_Vorlage_KfW</Template>
  <TotalTime>0</TotalTime>
  <Words>594</Words>
  <Application>Microsoft Office PowerPoint</Application>
  <PresentationFormat>On-screen Show (4:3)</PresentationFormat>
  <Paragraphs>148</Paragraphs>
  <Slides>18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1_Vorlage KfW</vt:lpstr>
      <vt:lpstr>Nepal’s Initiatives for promotion of Solar PV </vt:lpstr>
      <vt:lpstr>Some facts about Nepal</vt:lpstr>
      <vt:lpstr>Rural Nepal</vt:lpstr>
      <vt:lpstr>Rural Nepal</vt:lpstr>
      <vt:lpstr>Solar PV: What Nepal achieved</vt:lpstr>
      <vt:lpstr>Solar Home System</vt:lpstr>
      <vt:lpstr>Solar Pumps</vt:lpstr>
      <vt:lpstr>Institutional setup for RE promotion</vt:lpstr>
      <vt:lpstr>PPP as a model for PV promotion  </vt:lpstr>
      <vt:lpstr>The process</vt:lpstr>
      <vt:lpstr>Challenges</vt:lpstr>
      <vt:lpstr>Addressing the challenges</vt:lpstr>
      <vt:lpstr>Still a challenge</vt:lpstr>
      <vt:lpstr>What we learnt</vt:lpstr>
      <vt:lpstr>Conclusion</vt:lpstr>
      <vt:lpstr>KfW’s Next initiative</vt:lpstr>
      <vt:lpstr>Queries</vt:lpstr>
      <vt:lpstr>PowerPoint Presentation</vt:lpstr>
    </vt:vector>
  </TitlesOfParts>
  <Company>KfW Bankengruppe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Development Partners’ Initiatives Supporting Off-grid Electrification</dc:title>
  <dc:creator>Niraj Subedi</dc:creator>
  <cp:lastModifiedBy>Niraj Subedi</cp:lastModifiedBy>
  <cp:revision>51</cp:revision>
  <dcterms:created xsi:type="dcterms:W3CDTF">2015-01-09T04:21:07Z</dcterms:created>
  <dcterms:modified xsi:type="dcterms:W3CDTF">2015-01-23T09:45:14Z</dcterms:modified>
</cp:coreProperties>
</file>